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0" r:id="rId2"/>
    <p:sldId id="259" r:id="rId3"/>
    <p:sldId id="271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F1E2E9-1D9C-4666-858F-C357FF575221}" v="1" dt="2026-04-21T18:48:43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87" autoAdjust="0"/>
  </p:normalViewPr>
  <p:slideViewPr>
    <p:cSldViewPr>
      <p:cViewPr varScale="1">
        <p:scale>
          <a:sx n="75" d="100"/>
          <a:sy n="75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ώτα Χριστοφόρου" userId="9e090a6d-5f8f-4a64-80bb-6e21f2f5c33a" providerId="ADAL" clId="{28BEBD49-E540-410D-BE6B-8B80F8E3CCFA}"/>
    <pc:docChg chg="undo custSel addSld delSld modSld">
      <pc:chgData name="Παναγιώτα Χριστοφόρου" userId="9e090a6d-5f8f-4a64-80bb-6e21f2f5c33a" providerId="ADAL" clId="{28BEBD49-E540-410D-BE6B-8B80F8E3CCFA}" dt="2026-04-21T18:48:45.448" v="25" actId="47"/>
      <pc:docMkLst>
        <pc:docMk/>
      </pc:docMkLst>
      <pc:sldChg chg="del">
        <pc:chgData name="Παναγιώτα Χριστοφόρου" userId="9e090a6d-5f8f-4a64-80bb-6e21f2f5c33a" providerId="ADAL" clId="{28BEBD49-E540-410D-BE6B-8B80F8E3CCFA}" dt="2026-04-21T18:48:45.448" v="25" actId="47"/>
        <pc:sldMkLst>
          <pc:docMk/>
          <pc:sldMk cId="2140389362" sldId="263"/>
        </pc:sldMkLst>
      </pc:sldChg>
      <pc:sldChg chg="addSp delSp modSp mod modClrScheme chgLayout">
        <pc:chgData name="Παναγιώτα Χριστοφόρου" userId="9e090a6d-5f8f-4a64-80bb-6e21f2f5c33a" providerId="ADAL" clId="{28BEBD49-E540-410D-BE6B-8B80F8E3CCFA}" dt="2026-04-21T18:44:00.223" v="23" actId="688"/>
        <pc:sldMkLst>
          <pc:docMk/>
          <pc:sldMk cId="731420358" sldId="270"/>
        </pc:sldMkLst>
        <pc:spChg chg="add mod ord">
          <ac:chgData name="Παναγιώτα Χριστοφόρου" userId="9e090a6d-5f8f-4a64-80bb-6e21f2f5c33a" providerId="ADAL" clId="{28BEBD49-E540-410D-BE6B-8B80F8E3CCFA}" dt="2026-04-17T06:20:46.215" v="8" actId="700"/>
          <ac:spMkLst>
            <pc:docMk/>
            <pc:sldMk cId="731420358" sldId="270"/>
            <ac:spMk id="7" creationId="{485C393F-57F6-823D-3D0F-3F4AC4778B1D}"/>
          </ac:spMkLst>
        </pc:spChg>
        <pc:picChg chg="add mod">
          <ac:chgData name="Παναγιώτα Χριστοφόρου" userId="9e090a6d-5f8f-4a64-80bb-6e21f2f5c33a" providerId="ADAL" clId="{28BEBD49-E540-410D-BE6B-8B80F8E3CCFA}" dt="2026-04-21T18:44:00.223" v="23" actId="688"/>
          <ac:picMkLst>
            <pc:docMk/>
            <pc:sldMk cId="731420358" sldId="270"/>
            <ac:picMk id="3" creationId="{15D5945A-4002-3352-5D6D-FF9C4F774065}"/>
          </ac:picMkLst>
        </pc:picChg>
      </pc:sldChg>
      <pc:sldChg chg="add">
        <pc:chgData name="Παναγιώτα Χριστοφόρου" userId="9e090a6d-5f8f-4a64-80bb-6e21f2f5c33a" providerId="ADAL" clId="{28BEBD49-E540-410D-BE6B-8B80F8E3CCFA}" dt="2026-04-21T18:48:43.605" v="24"/>
        <pc:sldMkLst>
          <pc:docMk/>
          <pc:sldMk cId="2108621554" sldId="27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Η/Y</c:v>
                </c:pt>
                <c:pt idx="1">
                  <c:v>Οθόνες</c:v>
                </c:pt>
                <c:pt idx="2">
                  <c:v>Εκτυπωτές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86-4B39-A0B5-D81E89E2592D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Η/Y</c:v>
                </c:pt>
                <c:pt idx="1">
                  <c:v>Οθόνες</c:v>
                </c:pt>
                <c:pt idx="2">
                  <c:v>Εκτυπωτές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86-4B39-A0B5-D81E89E2592D}"/>
            </c:ext>
          </c:extLst>
        </c:ser>
        <c:ser>
          <c:idx val="2"/>
          <c:order val="2"/>
          <c:tx>
            <c:strRef>
              <c:f>Sheet1!$B$1</c:f>
              <c:strCache>
                <c:ptCount val="1"/>
                <c:pt idx="0">
                  <c:v>Κόστος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Η/Y</c:v>
                </c:pt>
                <c:pt idx="1">
                  <c:v>Οθόνες</c:v>
                </c:pt>
                <c:pt idx="2">
                  <c:v>Εκτυπωτές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671.46</c:v>
                </c:pt>
                <c:pt idx="1">
                  <c:v>205.2</c:v>
                </c:pt>
                <c:pt idx="2">
                  <c:v>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86-4B39-A0B5-D81E89E2592D}"/>
            </c:ext>
          </c:extLst>
        </c:ser>
        <c:ser>
          <c:idx val="3"/>
          <c:order val="3"/>
          <c:tx>
            <c:strRef>
              <c:f>Sheet1!$C$1</c:f>
              <c:strCache>
                <c:ptCount val="1"/>
                <c:pt idx="0">
                  <c:v>Κέρδος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Η/Y</c:v>
                </c:pt>
                <c:pt idx="1">
                  <c:v>Οθόνες</c:v>
                </c:pt>
                <c:pt idx="2">
                  <c:v>Εκτυπωτές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268.58</c:v>
                </c:pt>
                <c:pt idx="1">
                  <c:v>82.08</c:v>
                </c:pt>
                <c:pt idx="2">
                  <c:v>91.2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86-4B39-A0B5-D81E89E2592D}"/>
            </c:ext>
          </c:extLst>
        </c:ser>
        <c:ser>
          <c:idx val="4"/>
          <c:order val="4"/>
          <c:tx>
            <c:strRef>
              <c:f>Sheet1!$D$1</c:f>
              <c:strCache>
                <c:ptCount val="1"/>
                <c:pt idx="0">
                  <c:v>Τιμή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Η/Y</c:v>
                </c:pt>
                <c:pt idx="1">
                  <c:v>Οθόνες</c:v>
                </c:pt>
                <c:pt idx="2">
                  <c:v>Εκτυπωτές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940.04</c:v>
                </c:pt>
                <c:pt idx="1">
                  <c:v>287.27999999999997</c:v>
                </c:pt>
                <c:pt idx="2">
                  <c:v>319.2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86-4B39-A0B5-D81E89E259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40640"/>
        <c:axId val="77054720"/>
      </c:barChart>
      <c:catAx>
        <c:axId val="770406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77054720"/>
        <c:crosses val="autoZero"/>
        <c:auto val="1"/>
        <c:lblAlgn val="ctr"/>
        <c:lblOffset val="100"/>
        <c:noMultiLvlLbl val="0"/>
      </c:catAx>
      <c:valAx>
        <c:axId val="770547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704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2CDAA-E03F-47F0-835F-B5DE9242A79E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8B79F2-D0CE-4A14-9FBF-0CB5A1BDFC51}">
      <dgm:prSet phldrT="[Text]"/>
      <dgm:spPr/>
      <dgm:t>
        <a:bodyPr/>
        <a:lstStyle/>
        <a:p>
          <a:r>
            <a:rPr lang="en-US" dirty="0"/>
            <a:t>PC</a:t>
          </a:r>
        </a:p>
      </dgm:t>
    </dgm:pt>
    <dgm:pt modelId="{BA556A0F-E005-48F8-A078-EC1AE1AE6AB9}" type="parTrans" cxnId="{87066F6A-AB2E-433C-9F9D-C9CFAD68B84D}">
      <dgm:prSet/>
      <dgm:spPr/>
      <dgm:t>
        <a:bodyPr/>
        <a:lstStyle/>
        <a:p>
          <a:endParaRPr lang="en-US"/>
        </a:p>
      </dgm:t>
    </dgm:pt>
    <dgm:pt modelId="{CF28E27C-406B-4417-8514-C1F235F6D61A}" type="sibTrans" cxnId="{87066F6A-AB2E-433C-9F9D-C9CFAD68B84D}">
      <dgm:prSet/>
      <dgm:spPr/>
      <dgm:t>
        <a:bodyPr/>
        <a:lstStyle/>
        <a:p>
          <a:endParaRPr lang="en-US"/>
        </a:p>
      </dgm:t>
    </dgm:pt>
    <dgm:pt modelId="{E4B7C765-4979-4CFC-8501-22CABD7EE624}">
      <dgm:prSet phldrT="[Text]"/>
      <dgm:spPr/>
      <dgm:t>
        <a:bodyPr/>
        <a:lstStyle/>
        <a:p>
          <a:r>
            <a:rPr lang="en-GB" dirty="0"/>
            <a:t>Input</a:t>
          </a:r>
          <a:endParaRPr lang="en-US" dirty="0"/>
        </a:p>
      </dgm:t>
    </dgm:pt>
    <dgm:pt modelId="{D836ACF2-B54C-49D8-BEDA-46E98B765F57}" type="parTrans" cxnId="{48494EDC-0B0F-402B-8333-F76C1956F361}">
      <dgm:prSet/>
      <dgm:spPr/>
      <dgm:t>
        <a:bodyPr/>
        <a:lstStyle/>
        <a:p>
          <a:endParaRPr lang="en-US"/>
        </a:p>
      </dgm:t>
    </dgm:pt>
    <dgm:pt modelId="{A3A84B6C-ECFA-44BD-9B14-34E071158B85}" type="sibTrans" cxnId="{48494EDC-0B0F-402B-8333-F76C1956F361}">
      <dgm:prSet/>
      <dgm:spPr/>
      <dgm:t>
        <a:bodyPr/>
        <a:lstStyle/>
        <a:p>
          <a:endParaRPr lang="en-US"/>
        </a:p>
      </dgm:t>
    </dgm:pt>
    <dgm:pt modelId="{6FBF3893-FD95-418C-8C70-7CA3F96477A3}">
      <dgm:prSet phldrT="[Text]"/>
      <dgm:spPr/>
      <dgm:t>
        <a:bodyPr/>
        <a:lstStyle/>
        <a:p>
          <a:r>
            <a:rPr lang="en-GB" dirty="0"/>
            <a:t>Processing</a:t>
          </a:r>
          <a:endParaRPr lang="en-US" dirty="0"/>
        </a:p>
      </dgm:t>
    </dgm:pt>
    <dgm:pt modelId="{1B6DC00D-D658-4465-AB07-37EA031F320B}" type="parTrans" cxnId="{515518BE-CAD5-4E04-B1F7-D93CF4557D86}">
      <dgm:prSet/>
      <dgm:spPr/>
      <dgm:t>
        <a:bodyPr/>
        <a:lstStyle/>
        <a:p>
          <a:endParaRPr lang="en-US"/>
        </a:p>
      </dgm:t>
    </dgm:pt>
    <dgm:pt modelId="{165C70FB-4B3A-4FD7-A5AA-09D80703B9A6}" type="sibTrans" cxnId="{515518BE-CAD5-4E04-B1F7-D93CF4557D86}">
      <dgm:prSet/>
      <dgm:spPr/>
      <dgm:t>
        <a:bodyPr/>
        <a:lstStyle/>
        <a:p>
          <a:endParaRPr lang="en-US"/>
        </a:p>
      </dgm:t>
    </dgm:pt>
    <dgm:pt modelId="{30030DC7-1685-4D4E-B543-96288C47B38E}">
      <dgm:prSet phldrT="[Text]"/>
      <dgm:spPr/>
      <dgm:t>
        <a:bodyPr/>
        <a:lstStyle/>
        <a:p>
          <a:r>
            <a:rPr lang="en-GB" dirty="0"/>
            <a:t>Output</a:t>
          </a:r>
          <a:endParaRPr lang="en-US" dirty="0"/>
        </a:p>
      </dgm:t>
    </dgm:pt>
    <dgm:pt modelId="{5D270790-2F17-40B0-8B2C-304FA62E64B2}" type="parTrans" cxnId="{31F4667C-B8F5-4AC2-BB2C-399A4947E2A6}">
      <dgm:prSet/>
      <dgm:spPr/>
      <dgm:t>
        <a:bodyPr/>
        <a:lstStyle/>
        <a:p>
          <a:endParaRPr lang="en-US"/>
        </a:p>
      </dgm:t>
    </dgm:pt>
    <dgm:pt modelId="{0375250D-5EB4-48C6-9E1B-2518DF791FF8}" type="sibTrans" cxnId="{31F4667C-B8F5-4AC2-BB2C-399A4947E2A6}">
      <dgm:prSet/>
      <dgm:spPr/>
      <dgm:t>
        <a:bodyPr/>
        <a:lstStyle/>
        <a:p>
          <a:endParaRPr lang="en-US"/>
        </a:p>
      </dgm:t>
    </dgm:pt>
    <dgm:pt modelId="{DB1A403F-930F-4902-B5E8-C2BD9B0D458A}" type="pres">
      <dgm:prSet presAssocID="{0F02CDAA-E03F-47F0-835F-B5DE9242A7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CCBACC-6AB1-4893-8F8D-2A15A45037FC}" type="pres">
      <dgm:prSet presAssocID="{988B79F2-D0CE-4A14-9FBF-0CB5A1BDFC51}" presName="hierRoot1" presStyleCnt="0">
        <dgm:presLayoutVars>
          <dgm:hierBranch val="init"/>
        </dgm:presLayoutVars>
      </dgm:prSet>
      <dgm:spPr/>
    </dgm:pt>
    <dgm:pt modelId="{81735590-F67C-49E9-A5AD-4DCE1C5FB727}" type="pres">
      <dgm:prSet presAssocID="{988B79F2-D0CE-4A14-9FBF-0CB5A1BDFC51}" presName="rootComposite1" presStyleCnt="0"/>
      <dgm:spPr/>
    </dgm:pt>
    <dgm:pt modelId="{DC49AF40-7B8F-459E-94B2-143F1CCB8AB2}" type="pres">
      <dgm:prSet presAssocID="{988B79F2-D0CE-4A14-9FBF-0CB5A1BDFC51}" presName="rootText1" presStyleLbl="node0" presStyleIdx="0" presStyleCnt="1" custLinFactNeighborX="595" custLinFactNeighborY="-4397">
        <dgm:presLayoutVars>
          <dgm:chPref val="3"/>
        </dgm:presLayoutVars>
      </dgm:prSet>
      <dgm:spPr/>
    </dgm:pt>
    <dgm:pt modelId="{CB1CBAD0-6168-42B1-9125-E85FF3B658B9}" type="pres">
      <dgm:prSet presAssocID="{988B79F2-D0CE-4A14-9FBF-0CB5A1BDFC51}" presName="rootConnector1" presStyleLbl="node1" presStyleIdx="0" presStyleCnt="0"/>
      <dgm:spPr/>
    </dgm:pt>
    <dgm:pt modelId="{910263A7-A3A2-472E-A563-67606798BC32}" type="pres">
      <dgm:prSet presAssocID="{988B79F2-D0CE-4A14-9FBF-0CB5A1BDFC51}" presName="hierChild2" presStyleCnt="0"/>
      <dgm:spPr/>
    </dgm:pt>
    <dgm:pt modelId="{76836546-967F-45B3-84D8-777ED504D61C}" type="pres">
      <dgm:prSet presAssocID="{D836ACF2-B54C-49D8-BEDA-46E98B765F57}" presName="Name37" presStyleLbl="parChTrans1D2" presStyleIdx="0" presStyleCnt="3"/>
      <dgm:spPr/>
    </dgm:pt>
    <dgm:pt modelId="{F3FC0308-0504-43B7-B468-190AA0E8D717}" type="pres">
      <dgm:prSet presAssocID="{E4B7C765-4979-4CFC-8501-22CABD7EE624}" presName="hierRoot2" presStyleCnt="0">
        <dgm:presLayoutVars>
          <dgm:hierBranch val="init"/>
        </dgm:presLayoutVars>
      </dgm:prSet>
      <dgm:spPr/>
    </dgm:pt>
    <dgm:pt modelId="{9C6857F0-1DD5-4D50-8F40-573FB7711A40}" type="pres">
      <dgm:prSet presAssocID="{E4B7C765-4979-4CFC-8501-22CABD7EE624}" presName="rootComposite" presStyleCnt="0"/>
      <dgm:spPr/>
    </dgm:pt>
    <dgm:pt modelId="{829386C7-F791-40AB-96E0-23FF28375486}" type="pres">
      <dgm:prSet presAssocID="{E4B7C765-4979-4CFC-8501-22CABD7EE624}" presName="rootText" presStyleLbl="node2" presStyleIdx="0" presStyleCnt="3">
        <dgm:presLayoutVars>
          <dgm:chPref val="3"/>
        </dgm:presLayoutVars>
      </dgm:prSet>
      <dgm:spPr/>
    </dgm:pt>
    <dgm:pt modelId="{FEDAE68B-FB65-41B0-9EE7-02D6A129EA94}" type="pres">
      <dgm:prSet presAssocID="{E4B7C765-4979-4CFC-8501-22CABD7EE624}" presName="rootConnector" presStyleLbl="node2" presStyleIdx="0" presStyleCnt="3"/>
      <dgm:spPr/>
    </dgm:pt>
    <dgm:pt modelId="{AE3BCC42-97B7-4864-A7CC-DFEDDFB4A873}" type="pres">
      <dgm:prSet presAssocID="{E4B7C765-4979-4CFC-8501-22CABD7EE624}" presName="hierChild4" presStyleCnt="0"/>
      <dgm:spPr/>
    </dgm:pt>
    <dgm:pt modelId="{E949BB28-D94D-4E22-8B4F-A9001234EAAB}" type="pres">
      <dgm:prSet presAssocID="{E4B7C765-4979-4CFC-8501-22CABD7EE624}" presName="hierChild5" presStyleCnt="0"/>
      <dgm:spPr/>
    </dgm:pt>
    <dgm:pt modelId="{0B604343-C91F-49FC-B1FC-93D843856D85}" type="pres">
      <dgm:prSet presAssocID="{1B6DC00D-D658-4465-AB07-37EA031F320B}" presName="Name37" presStyleLbl="parChTrans1D2" presStyleIdx="1" presStyleCnt="3"/>
      <dgm:spPr/>
    </dgm:pt>
    <dgm:pt modelId="{FB56F43E-B5F7-4C03-B3B2-7FD215A3056E}" type="pres">
      <dgm:prSet presAssocID="{6FBF3893-FD95-418C-8C70-7CA3F96477A3}" presName="hierRoot2" presStyleCnt="0">
        <dgm:presLayoutVars>
          <dgm:hierBranch val="init"/>
        </dgm:presLayoutVars>
      </dgm:prSet>
      <dgm:spPr/>
    </dgm:pt>
    <dgm:pt modelId="{5FBC5193-6042-423A-B50E-5680A826ABC2}" type="pres">
      <dgm:prSet presAssocID="{6FBF3893-FD95-418C-8C70-7CA3F96477A3}" presName="rootComposite" presStyleCnt="0"/>
      <dgm:spPr/>
    </dgm:pt>
    <dgm:pt modelId="{82841F05-28C5-47E5-BE3A-4D7D2D33CFE2}" type="pres">
      <dgm:prSet presAssocID="{6FBF3893-FD95-418C-8C70-7CA3F96477A3}" presName="rootText" presStyleLbl="node2" presStyleIdx="1" presStyleCnt="3">
        <dgm:presLayoutVars>
          <dgm:chPref val="3"/>
        </dgm:presLayoutVars>
      </dgm:prSet>
      <dgm:spPr/>
    </dgm:pt>
    <dgm:pt modelId="{C73113D6-8900-4E6B-8E3B-B7D75CFD49BC}" type="pres">
      <dgm:prSet presAssocID="{6FBF3893-FD95-418C-8C70-7CA3F96477A3}" presName="rootConnector" presStyleLbl="node2" presStyleIdx="1" presStyleCnt="3"/>
      <dgm:spPr/>
    </dgm:pt>
    <dgm:pt modelId="{56A7D518-CE78-437E-A2B1-C45B5C19EF02}" type="pres">
      <dgm:prSet presAssocID="{6FBF3893-FD95-418C-8C70-7CA3F96477A3}" presName="hierChild4" presStyleCnt="0"/>
      <dgm:spPr/>
    </dgm:pt>
    <dgm:pt modelId="{26091E3A-6063-4680-81E9-F9D7B2DDE0A0}" type="pres">
      <dgm:prSet presAssocID="{6FBF3893-FD95-418C-8C70-7CA3F96477A3}" presName="hierChild5" presStyleCnt="0"/>
      <dgm:spPr/>
    </dgm:pt>
    <dgm:pt modelId="{B39FD27F-61DF-44E2-9D2B-CC13C78C1011}" type="pres">
      <dgm:prSet presAssocID="{5D270790-2F17-40B0-8B2C-304FA62E64B2}" presName="Name37" presStyleLbl="parChTrans1D2" presStyleIdx="2" presStyleCnt="3"/>
      <dgm:spPr/>
    </dgm:pt>
    <dgm:pt modelId="{6FFDD4F0-AA22-4C7B-BD54-6415250A5DD9}" type="pres">
      <dgm:prSet presAssocID="{30030DC7-1685-4D4E-B543-96288C47B38E}" presName="hierRoot2" presStyleCnt="0">
        <dgm:presLayoutVars>
          <dgm:hierBranch val="init"/>
        </dgm:presLayoutVars>
      </dgm:prSet>
      <dgm:spPr/>
    </dgm:pt>
    <dgm:pt modelId="{3C6D2342-D1A0-4DD0-9EA3-AA54C0DCF213}" type="pres">
      <dgm:prSet presAssocID="{30030DC7-1685-4D4E-B543-96288C47B38E}" presName="rootComposite" presStyleCnt="0"/>
      <dgm:spPr/>
    </dgm:pt>
    <dgm:pt modelId="{520002BC-AD0C-4DA8-BDDD-AC28836E8174}" type="pres">
      <dgm:prSet presAssocID="{30030DC7-1685-4D4E-B543-96288C47B38E}" presName="rootText" presStyleLbl="node2" presStyleIdx="2" presStyleCnt="3">
        <dgm:presLayoutVars>
          <dgm:chPref val="3"/>
        </dgm:presLayoutVars>
      </dgm:prSet>
      <dgm:spPr/>
    </dgm:pt>
    <dgm:pt modelId="{8B4525FB-68AF-4ABC-A364-1672C15B5714}" type="pres">
      <dgm:prSet presAssocID="{30030DC7-1685-4D4E-B543-96288C47B38E}" presName="rootConnector" presStyleLbl="node2" presStyleIdx="2" presStyleCnt="3"/>
      <dgm:spPr/>
    </dgm:pt>
    <dgm:pt modelId="{F1600885-E647-4931-A3A3-F5AB7F480C3F}" type="pres">
      <dgm:prSet presAssocID="{30030DC7-1685-4D4E-B543-96288C47B38E}" presName="hierChild4" presStyleCnt="0"/>
      <dgm:spPr/>
    </dgm:pt>
    <dgm:pt modelId="{71818B70-1DC5-4508-BC17-676EB1E3D5AC}" type="pres">
      <dgm:prSet presAssocID="{30030DC7-1685-4D4E-B543-96288C47B38E}" presName="hierChild5" presStyleCnt="0"/>
      <dgm:spPr/>
    </dgm:pt>
    <dgm:pt modelId="{4FBD7C97-CDAE-4DEB-A8FD-7C49630CE62E}" type="pres">
      <dgm:prSet presAssocID="{988B79F2-D0CE-4A14-9FBF-0CB5A1BDFC51}" presName="hierChild3" presStyleCnt="0"/>
      <dgm:spPr/>
    </dgm:pt>
  </dgm:ptLst>
  <dgm:cxnLst>
    <dgm:cxn modelId="{73575504-1065-44B2-9F15-45DDA052F387}" type="presOf" srcId="{E4B7C765-4979-4CFC-8501-22CABD7EE624}" destId="{829386C7-F791-40AB-96E0-23FF28375486}" srcOrd="0" destOrd="0" presId="urn:microsoft.com/office/officeart/2005/8/layout/orgChart1"/>
    <dgm:cxn modelId="{D3EFDD25-05CF-46F3-A092-429D6E2BED78}" type="presOf" srcId="{6FBF3893-FD95-418C-8C70-7CA3F96477A3}" destId="{82841F05-28C5-47E5-BE3A-4D7D2D33CFE2}" srcOrd="0" destOrd="0" presId="urn:microsoft.com/office/officeart/2005/8/layout/orgChart1"/>
    <dgm:cxn modelId="{8C35BF26-BF0F-473C-A45F-04CB57A8B4E4}" type="presOf" srcId="{988B79F2-D0CE-4A14-9FBF-0CB5A1BDFC51}" destId="{DC49AF40-7B8F-459E-94B2-143F1CCB8AB2}" srcOrd="0" destOrd="0" presId="urn:microsoft.com/office/officeart/2005/8/layout/orgChart1"/>
    <dgm:cxn modelId="{87066F6A-AB2E-433C-9F9D-C9CFAD68B84D}" srcId="{0F02CDAA-E03F-47F0-835F-B5DE9242A79E}" destId="{988B79F2-D0CE-4A14-9FBF-0CB5A1BDFC51}" srcOrd="0" destOrd="0" parTransId="{BA556A0F-E005-48F8-A078-EC1AE1AE6AB9}" sibTransId="{CF28E27C-406B-4417-8514-C1F235F6D61A}"/>
    <dgm:cxn modelId="{D222764A-8012-4A38-B4EB-258664EADAC7}" type="presOf" srcId="{0F02CDAA-E03F-47F0-835F-B5DE9242A79E}" destId="{DB1A403F-930F-4902-B5E8-C2BD9B0D458A}" srcOrd="0" destOrd="0" presId="urn:microsoft.com/office/officeart/2005/8/layout/orgChart1"/>
    <dgm:cxn modelId="{70D1FD4E-3D0E-452B-B4A6-97E62B665E50}" type="presOf" srcId="{5D270790-2F17-40B0-8B2C-304FA62E64B2}" destId="{B39FD27F-61DF-44E2-9D2B-CC13C78C1011}" srcOrd="0" destOrd="0" presId="urn:microsoft.com/office/officeart/2005/8/layout/orgChart1"/>
    <dgm:cxn modelId="{56F76079-B55A-4BE0-ABC7-CAC2578529BA}" type="presOf" srcId="{D836ACF2-B54C-49D8-BEDA-46E98B765F57}" destId="{76836546-967F-45B3-84D8-777ED504D61C}" srcOrd="0" destOrd="0" presId="urn:microsoft.com/office/officeart/2005/8/layout/orgChart1"/>
    <dgm:cxn modelId="{31F4667C-B8F5-4AC2-BB2C-399A4947E2A6}" srcId="{988B79F2-D0CE-4A14-9FBF-0CB5A1BDFC51}" destId="{30030DC7-1685-4D4E-B543-96288C47B38E}" srcOrd="2" destOrd="0" parTransId="{5D270790-2F17-40B0-8B2C-304FA62E64B2}" sibTransId="{0375250D-5EB4-48C6-9E1B-2518DF791FF8}"/>
    <dgm:cxn modelId="{CAB98881-720C-4E97-B287-F2B254970B27}" type="presOf" srcId="{6FBF3893-FD95-418C-8C70-7CA3F96477A3}" destId="{C73113D6-8900-4E6B-8E3B-B7D75CFD49BC}" srcOrd="1" destOrd="0" presId="urn:microsoft.com/office/officeart/2005/8/layout/orgChart1"/>
    <dgm:cxn modelId="{C9CDCC89-9F13-4BC4-ABB8-EDA332E1A9BB}" type="presOf" srcId="{988B79F2-D0CE-4A14-9FBF-0CB5A1BDFC51}" destId="{CB1CBAD0-6168-42B1-9125-E85FF3B658B9}" srcOrd="1" destOrd="0" presId="urn:microsoft.com/office/officeart/2005/8/layout/orgChart1"/>
    <dgm:cxn modelId="{49E5AB9A-DC5C-4197-900E-DBD49CF8296C}" type="presOf" srcId="{30030DC7-1685-4D4E-B543-96288C47B38E}" destId="{520002BC-AD0C-4DA8-BDDD-AC28836E8174}" srcOrd="0" destOrd="0" presId="urn:microsoft.com/office/officeart/2005/8/layout/orgChart1"/>
    <dgm:cxn modelId="{C8905AA6-A565-42B6-A520-1D8F157EE956}" type="presOf" srcId="{E4B7C765-4979-4CFC-8501-22CABD7EE624}" destId="{FEDAE68B-FB65-41B0-9EE7-02D6A129EA94}" srcOrd="1" destOrd="0" presId="urn:microsoft.com/office/officeart/2005/8/layout/orgChart1"/>
    <dgm:cxn modelId="{7FF87DB2-CE0A-417F-8448-45C692282327}" type="presOf" srcId="{1B6DC00D-D658-4465-AB07-37EA031F320B}" destId="{0B604343-C91F-49FC-B1FC-93D843856D85}" srcOrd="0" destOrd="0" presId="urn:microsoft.com/office/officeart/2005/8/layout/orgChart1"/>
    <dgm:cxn modelId="{515518BE-CAD5-4E04-B1F7-D93CF4557D86}" srcId="{988B79F2-D0CE-4A14-9FBF-0CB5A1BDFC51}" destId="{6FBF3893-FD95-418C-8C70-7CA3F96477A3}" srcOrd="1" destOrd="0" parTransId="{1B6DC00D-D658-4465-AB07-37EA031F320B}" sibTransId="{165C70FB-4B3A-4FD7-A5AA-09D80703B9A6}"/>
    <dgm:cxn modelId="{48494EDC-0B0F-402B-8333-F76C1956F361}" srcId="{988B79F2-D0CE-4A14-9FBF-0CB5A1BDFC51}" destId="{E4B7C765-4979-4CFC-8501-22CABD7EE624}" srcOrd="0" destOrd="0" parTransId="{D836ACF2-B54C-49D8-BEDA-46E98B765F57}" sibTransId="{A3A84B6C-ECFA-44BD-9B14-34E071158B85}"/>
    <dgm:cxn modelId="{C51D49E8-4A65-416B-B724-FD9DA1D881ED}" type="presOf" srcId="{30030DC7-1685-4D4E-B543-96288C47B38E}" destId="{8B4525FB-68AF-4ABC-A364-1672C15B5714}" srcOrd="1" destOrd="0" presId="urn:microsoft.com/office/officeart/2005/8/layout/orgChart1"/>
    <dgm:cxn modelId="{331C9199-7E0C-449B-BDC5-ABD4A90370C4}" type="presParOf" srcId="{DB1A403F-930F-4902-B5E8-C2BD9B0D458A}" destId="{B3CCBACC-6AB1-4893-8F8D-2A15A45037FC}" srcOrd="0" destOrd="0" presId="urn:microsoft.com/office/officeart/2005/8/layout/orgChart1"/>
    <dgm:cxn modelId="{CEB32717-A668-439B-BCDE-0B7F145D9868}" type="presParOf" srcId="{B3CCBACC-6AB1-4893-8F8D-2A15A45037FC}" destId="{81735590-F67C-49E9-A5AD-4DCE1C5FB727}" srcOrd="0" destOrd="0" presId="urn:microsoft.com/office/officeart/2005/8/layout/orgChart1"/>
    <dgm:cxn modelId="{FF89D73A-92B7-49F6-98B9-CD49AC2A367A}" type="presParOf" srcId="{81735590-F67C-49E9-A5AD-4DCE1C5FB727}" destId="{DC49AF40-7B8F-459E-94B2-143F1CCB8AB2}" srcOrd="0" destOrd="0" presId="urn:microsoft.com/office/officeart/2005/8/layout/orgChart1"/>
    <dgm:cxn modelId="{E52D085F-B759-4EFF-B63D-ED8AF19B490B}" type="presParOf" srcId="{81735590-F67C-49E9-A5AD-4DCE1C5FB727}" destId="{CB1CBAD0-6168-42B1-9125-E85FF3B658B9}" srcOrd="1" destOrd="0" presId="urn:microsoft.com/office/officeart/2005/8/layout/orgChart1"/>
    <dgm:cxn modelId="{263BE3A1-B30E-4A87-9B5E-563C64EF8BB3}" type="presParOf" srcId="{B3CCBACC-6AB1-4893-8F8D-2A15A45037FC}" destId="{910263A7-A3A2-472E-A563-67606798BC32}" srcOrd="1" destOrd="0" presId="urn:microsoft.com/office/officeart/2005/8/layout/orgChart1"/>
    <dgm:cxn modelId="{CFD15073-7E9F-46C7-B120-A0D4C4083BA2}" type="presParOf" srcId="{910263A7-A3A2-472E-A563-67606798BC32}" destId="{76836546-967F-45B3-84D8-777ED504D61C}" srcOrd="0" destOrd="0" presId="urn:microsoft.com/office/officeart/2005/8/layout/orgChart1"/>
    <dgm:cxn modelId="{F8E817D8-B94E-4A87-8A8F-266BFF8F6CBB}" type="presParOf" srcId="{910263A7-A3A2-472E-A563-67606798BC32}" destId="{F3FC0308-0504-43B7-B468-190AA0E8D717}" srcOrd="1" destOrd="0" presId="urn:microsoft.com/office/officeart/2005/8/layout/orgChart1"/>
    <dgm:cxn modelId="{2638E72B-B72D-444D-A359-0A08B7BD5D4C}" type="presParOf" srcId="{F3FC0308-0504-43B7-B468-190AA0E8D717}" destId="{9C6857F0-1DD5-4D50-8F40-573FB7711A40}" srcOrd="0" destOrd="0" presId="urn:microsoft.com/office/officeart/2005/8/layout/orgChart1"/>
    <dgm:cxn modelId="{6158AAAC-524E-4011-AC10-47B1E7AC271A}" type="presParOf" srcId="{9C6857F0-1DD5-4D50-8F40-573FB7711A40}" destId="{829386C7-F791-40AB-96E0-23FF28375486}" srcOrd="0" destOrd="0" presId="urn:microsoft.com/office/officeart/2005/8/layout/orgChart1"/>
    <dgm:cxn modelId="{9B57A6FF-E1F5-419F-B4D5-A998281E7665}" type="presParOf" srcId="{9C6857F0-1DD5-4D50-8F40-573FB7711A40}" destId="{FEDAE68B-FB65-41B0-9EE7-02D6A129EA94}" srcOrd="1" destOrd="0" presId="urn:microsoft.com/office/officeart/2005/8/layout/orgChart1"/>
    <dgm:cxn modelId="{5CAB6FA0-C5DB-4D7F-A5B4-76DBA253CFD8}" type="presParOf" srcId="{F3FC0308-0504-43B7-B468-190AA0E8D717}" destId="{AE3BCC42-97B7-4864-A7CC-DFEDDFB4A873}" srcOrd="1" destOrd="0" presId="urn:microsoft.com/office/officeart/2005/8/layout/orgChart1"/>
    <dgm:cxn modelId="{B432FA12-DE12-4F84-BBE4-EA1AFA204A3C}" type="presParOf" srcId="{F3FC0308-0504-43B7-B468-190AA0E8D717}" destId="{E949BB28-D94D-4E22-8B4F-A9001234EAAB}" srcOrd="2" destOrd="0" presId="urn:microsoft.com/office/officeart/2005/8/layout/orgChart1"/>
    <dgm:cxn modelId="{700AFDC8-2B26-4274-9E42-C283AB72C7CB}" type="presParOf" srcId="{910263A7-A3A2-472E-A563-67606798BC32}" destId="{0B604343-C91F-49FC-B1FC-93D843856D85}" srcOrd="2" destOrd="0" presId="urn:microsoft.com/office/officeart/2005/8/layout/orgChart1"/>
    <dgm:cxn modelId="{E16C4060-5487-4AB6-A7A3-E7A39A2C9989}" type="presParOf" srcId="{910263A7-A3A2-472E-A563-67606798BC32}" destId="{FB56F43E-B5F7-4C03-B3B2-7FD215A3056E}" srcOrd="3" destOrd="0" presId="urn:microsoft.com/office/officeart/2005/8/layout/orgChart1"/>
    <dgm:cxn modelId="{EC08275E-F458-40BC-AFD7-89AA224EDE81}" type="presParOf" srcId="{FB56F43E-B5F7-4C03-B3B2-7FD215A3056E}" destId="{5FBC5193-6042-423A-B50E-5680A826ABC2}" srcOrd="0" destOrd="0" presId="urn:microsoft.com/office/officeart/2005/8/layout/orgChart1"/>
    <dgm:cxn modelId="{E00351AC-13AE-4F7B-ADCD-9AE75C0F87EE}" type="presParOf" srcId="{5FBC5193-6042-423A-B50E-5680A826ABC2}" destId="{82841F05-28C5-47E5-BE3A-4D7D2D33CFE2}" srcOrd="0" destOrd="0" presId="urn:microsoft.com/office/officeart/2005/8/layout/orgChart1"/>
    <dgm:cxn modelId="{8AACE8E0-1751-4CC0-AAD2-F31BD7F91528}" type="presParOf" srcId="{5FBC5193-6042-423A-B50E-5680A826ABC2}" destId="{C73113D6-8900-4E6B-8E3B-B7D75CFD49BC}" srcOrd="1" destOrd="0" presId="urn:microsoft.com/office/officeart/2005/8/layout/orgChart1"/>
    <dgm:cxn modelId="{5B8C0031-9FE9-4358-B7A2-9E53161B60EB}" type="presParOf" srcId="{FB56F43E-B5F7-4C03-B3B2-7FD215A3056E}" destId="{56A7D518-CE78-437E-A2B1-C45B5C19EF02}" srcOrd="1" destOrd="0" presId="urn:microsoft.com/office/officeart/2005/8/layout/orgChart1"/>
    <dgm:cxn modelId="{55775975-1FA6-4832-BADE-9BCA242C9273}" type="presParOf" srcId="{FB56F43E-B5F7-4C03-B3B2-7FD215A3056E}" destId="{26091E3A-6063-4680-81E9-F9D7B2DDE0A0}" srcOrd="2" destOrd="0" presId="urn:microsoft.com/office/officeart/2005/8/layout/orgChart1"/>
    <dgm:cxn modelId="{569F73C7-AD6A-4E26-9CD5-0A7D02A75391}" type="presParOf" srcId="{910263A7-A3A2-472E-A563-67606798BC32}" destId="{B39FD27F-61DF-44E2-9D2B-CC13C78C1011}" srcOrd="4" destOrd="0" presId="urn:microsoft.com/office/officeart/2005/8/layout/orgChart1"/>
    <dgm:cxn modelId="{D44BD21D-E6AB-484C-B7B9-DE2C84F07C4F}" type="presParOf" srcId="{910263A7-A3A2-472E-A563-67606798BC32}" destId="{6FFDD4F0-AA22-4C7B-BD54-6415250A5DD9}" srcOrd="5" destOrd="0" presId="urn:microsoft.com/office/officeart/2005/8/layout/orgChart1"/>
    <dgm:cxn modelId="{C9A88FE6-66B0-4839-8973-73B4DC8EE637}" type="presParOf" srcId="{6FFDD4F0-AA22-4C7B-BD54-6415250A5DD9}" destId="{3C6D2342-D1A0-4DD0-9EA3-AA54C0DCF213}" srcOrd="0" destOrd="0" presId="urn:microsoft.com/office/officeart/2005/8/layout/orgChart1"/>
    <dgm:cxn modelId="{D1BBFBEF-DD4A-4086-8B23-CA097C731EDF}" type="presParOf" srcId="{3C6D2342-D1A0-4DD0-9EA3-AA54C0DCF213}" destId="{520002BC-AD0C-4DA8-BDDD-AC28836E8174}" srcOrd="0" destOrd="0" presId="urn:microsoft.com/office/officeart/2005/8/layout/orgChart1"/>
    <dgm:cxn modelId="{AE53EE51-899C-4665-B540-60DDC5D07B1B}" type="presParOf" srcId="{3C6D2342-D1A0-4DD0-9EA3-AA54C0DCF213}" destId="{8B4525FB-68AF-4ABC-A364-1672C15B5714}" srcOrd="1" destOrd="0" presId="urn:microsoft.com/office/officeart/2005/8/layout/orgChart1"/>
    <dgm:cxn modelId="{7E8C9762-93AB-458C-86FE-C988FCF90017}" type="presParOf" srcId="{6FFDD4F0-AA22-4C7B-BD54-6415250A5DD9}" destId="{F1600885-E647-4931-A3A3-F5AB7F480C3F}" srcOrd="1" destOrd="0" presId="urn:microsoft.com/office/officeart/2005/8/layout/orgChart1"/>
    <dgm:cxn modelId="{23DA8147-31B2-4380-8A75-620C9545285C}" type="presParOf" srcId="{6FFDD4F0-AA22-4C7B-BD54-6415250A5DD9}" destId="{71818B70-1DC5-4508-BC17-676EB1E3D5AC}" srcOrd="2" destOrd="0" presId="urn:microsoft.com/office/officeart/2005/8/layout/orgChart1"/>
    <dgm:cxn modelId="{5287CFB3-7F91-43A9-93BB-8286024916D6}" type="presParOf" srcId="{B3CCBACC-6AB1-4893-8F8D-2A15A45037FC}" destId="{4FBD7C97-CDAE-4DEB-A8FD-7C49630CE6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FD27F-61DF-44E2-9D2B-CC13C78C1011}">
      <dsp:nvSpPr>
        <dsp:cNvPr id="0" name=""/>
        <dsp:cNvSpPr/>
      </dsp:nvSpPr>
      <dsp:spPr>
        <a:xfrm>
          <a:off x="4485540" y="2152378"/>
          <a:ext cx="3146998" cy="606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97"/>
              </a:lnTo>
              <a:lnTo>
                <a:pt x="3146998" y="331897"/>
              </a:lnTo>
              <a:lnTo>
                <a:pt x="3146998" y="6063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04343-C91F-49FC-B1FC-93D843856D85}">
      <dsp:nvSpPr>
        <dsp:cNvPr id="0" name=""/>
        <dsp:cNvSpPr/>
      </dsp:nvSpPr>
      <dsp:spPr>
        <a:xfrm>
          <a:off x="4424269" y="2152378"/>
          <a:ext cx="91440" cy="606334"/>
        </a:xfrm>
        <a:custGeom>
          <a:avLst/>
          <a:gdLst/>
          <a:ahLst/>
          <a:cxnLst/>
          <a:rect l="0" t="0" r="0" b="0"/>
          <a:pathLst>
            <a:path>
              <a:moveTo>
                <a:pt x="61271" y="0"/>
              </a:moveTo>
              <a:lnTo>
                <a:pt x="61271" y="331897"/>
              </a:lnTo>
              <a:lnTo>
                <a:pt x="45720" y="331897"/>
              </a:lnTo>
              <a:lnTo>
                <a:pt x="45720" y="6063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36546-967F-45B3-84D8-777ED504D61C}">
      <dsp:nvSpPr>
        <dsp:cNvPr id="0" name=""/>
        <dsp:cNvSpPr/>
      </dsp:nvSpPr>
      <dsp:spPr>
        <a:xfrm>
          <a:off x="1307439" y="2152378"/>
          <a:ext cx="3178101" cy="606334"/>
        </a:xfrm>
        <a:custGeom>
          <a:avLst/>
          <a:gdLst/>
          <a:ahLst/>
          <a:cxnLst/>
          <a:rect l="0" t="0" r="0" b="0"/>
          <a:pathLst>
            <a:path>
              <a:moveTo>
                <a:pt x="3178101" y="0"/>
              </a:moveTo>
              <a:lnTo>
                <a:pt x="3178101" y="331897"/>
              </a:lnTo>
              <a:lnTo>
                <a:pt x="0" y="331897"/>
              </a:lnTo>
              <a:lnTo>
                <a:pt x="0" y="6063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9AF40-7B8F-459E-94B2-143F1CCB8AB2}">
      <dsp:nvSpPr>
        <dsp:cNvPr id="0" name=""/>
        <dsp:cNvSpPr/>
      </dsp:nvSpPr>
      <dsp:spPr>
        <a:xfrm>
          <a:off x="3178701" y="845539"/>
          <a:ext cx="2613677" cy="1306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PC</a:t>
          </a:r>
        </a:p>
      </dsp:txBody>
      <dsp:txXfrm>
        <a:off x="3178701" y="845539"/>
        <a:ext cx="2613677" cy="1306838"/>
      </dsp:txXfrm>
    </dsp:sp>
    <dsp:sp modelId="{829386C7-F791-40AB-96E0-23FF28375486}">
      <dsp:nvSpPr>
        <dsp:cNvPr id="0" name=""/>
        <dsp:cNvSpPr/>
      </dsp:nvSpPr>
      <dsp:spPr>
        <a:xfrm>
          <a:off x="600" y="2758712"/>
          <a:ext cx="2613677" cy="1306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 dirty="0"/>
            <a:t>Input</a:t>
          </a:r>
          <a:endParaRPr lang="en-US" sz="4600" kern="1200" dirty="0"/>
        </a:p>
      </dsp:txBody>
      <dsp:txXfrm>
        <a:off x="600" y="2758712"/>
        <a:ext cx="2613677" cy="1306838"/>
      </dsp:txXfrm>
    </dsp:sp>
    <dsp:sp modelId="{82841F05-28C5-47E5-BE3A-4D7D2D33CFE2}">
      <dsp:nvSpPr>
        <dsp:cNvPr id="0" name=""/>
        <dsp:cNvSpPr/>
      </dsp:nvSpPr>
      <dsp:spPr>
        <a:xfrm>
          <a:off x="3163150" y="2758712"/>
          <a:ext cx="2613677" cy="1306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 dirty="0"/>
            <a:t>Processing</a:t>
          </a:r>
          <a:endParaRPr lang="en-US" sz="4600" kern="1200" dirty="0"/>
        </a:p>
      </dsp:txBody>
      <dsp:txXfrm>
        <a:off x="3163150" y="2758712"/>
        <a:ext cx="2613677" cy="1306838"/>
      </dsp:txXfrm>
    </dsp:sp>
    <dsp:sp modelId="{520002BC-AD0C-4DA8-BDDD-AC28836E8174}">
      <dsp:nvSpPr>
        <dsp:cNvPr id="0" name=""/>
        <dsp:cNvSpPr/>
      </dsp:nvSpPr>
      <dsp:spPr>
        <a:xfrm>
          <a:off x="6325700" y="2758712"/>
          <a:ext cx="2613677" cy="1306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 dirty="0"/>
            <a:t>Output</a:t>
          </a:r>
          <a:endParaRPr lang="en-US" sz="4600" kern="1200" dirty="0"/>
        </a:p>
      </dsp:txBody>
      <dsp:txXfrm>
        <a:off x="6325700" y="2758712"/>
        <a:ext cx="2613677" cy="1306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690B1-2F19-441D-84F9-B38402F6A2D4}" type="datetimeFigureOut">
              <a:rPr lang="el-GR" smtClean="0"/>
              <a:t>21/4/2026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28FB2-6786-46B6-A1DC-5DA66168D0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983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25350D-F614-4298-8334-1C19F3429274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282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25350D-F614-4298-8334-1C19F3429274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114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B03EB-D155-4F91-B2B9-FEA162D54741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788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0D9F-0112-40B0-ADF4-2E2DC5D12856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2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6703-9C0B-4829-9AF2-571511281DE1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035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6E0E-CB09-41F5-A5C2-D528634EF68E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362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4069F-BC5B-43CA-B6F6-1FEFA7497A5F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227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44EF-D9F8-4074-B7E1-A21D4EC18BE3}" type="datetime1">
              <a:rPr lang="el-GR" smtClean="0"/>
              <a:t>21/4/2026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8936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C67F2-0CF4-40A4-AB48-7F218EBD077F}" type="datetime1">
              <a:rPr lang="el-GR" smtClean="0"/>
              <a:t>21/4/2026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70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6F7B-04E5-4A78-95B3-C1EED4C0F69A}" type="datetime1">
              <a:rPr lang="el-GR" smtClean="0"/>
              <a:t>21/4/2026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812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FE24-ADEC-4763-B9A3-8DD2E70C3BD4}" type="datetime1">
              <a:rPr lang="el-GR" smtClean="0"/>
              <a:t>21/4/2026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120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CEA3-FD07-4F2D-B1A5-4160A1421C15}" type="datetime1">
              <a:rPr lang="el-GR" smtClean="0"/>
              <a:t>21/4/2026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739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A861-CAF3-47B7-9F1A-0760F6DB4868}" type="datetime1">
              <a:rPr lang="el-GR" smtClean="0"/>
              <a:t>21/4/2026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041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C6CA8-8568-4899-A643-5401C6DDC10A}" type="datetime1">
              <a:rPr lang="el-GR" smtClean="0"/>
              <a:t>21/4/2026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099F-529B-46C9-B65A-AF7C2FB6D1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523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85C393F-57F6-823D-3D0F-3F4AC4778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D5945A-4002-3352-5D6D-FF9C4F774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>
            <a:off x="2251" y="243198"/>
            <a:ext cx="2847418" cy="234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42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r>
              <a:rPr lang="el-GR" sz="3000" dirty="0"/>
              <a:t>Τι είναι ο </a:t>
            </a:r>
            <a:r>
              <a:rPr lang="el-GR" sz="3000" dirty="0">
                <a:solidFill>
                  <a:srgbClr val="FF0000"/>
                </a:solidFill>
              </a:rPr>
              <a:t>Ηλεκτρονικός Υπολογιστής</a:t>
            </a:r>
            <a:r>
              <a:rPr lang="en-US" sz="3000" dirty="0"/>
              <a:t>;</a:t>
            </a:r>
            <a:endParaRPr lang="el-GR" sz="3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l-GR" sz="2800" dirty="0"/>
              <a:t>Είναι μια μηχανή που έχει τη δυνατότητα να</a:t>
            </a:r>
            <a:r>
              <a:rPr lang="en-US" sz="2800" dirty="0"/>
              <a:t>: </a:t>
            </a:r>
          </a:p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Blip>
                <a:blip r:embed="rId3"/>
              </a:buBlip>
            </a:pPr>
            <a:r>
              <a:rPr lang="el-GR" sz="2400" dirty="0"/>
              <a:t>επεξεργάζεται </a:t>
            </a:r>
            <a:endParaRPr lang="en-US" sz="2400" dirty="0"/>
          </a:p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Blip>
                <a:blip r:embed="rId3"/>
              </a:buBlip>
            </a:pPr>
            <a:r>
              <a:rPr lang="el-GR" sz="2400" dirty="0"/>
              <a:t>αποθηκεύει </a:t>
            </a:r>
            <a:endParaRPr lang="en-US" sz="2400" dirty="0"/>
          </a:p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Blip>
                <a:blip r:embed="rId3"/>
              </a:buBlip>
            </a:pPr>
            <a:r>
              <a:rPr lang="el-GR" sz="2400" dirty="0"/>
              <a:t>και μεταδίδει πληροφορίες </a:t>
            </a:r>
            <a:endParaRPr lang="en-US" sz="2400" dirty="0"/>
          </a:p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Blip>
                <a:blip r:embed="rId3"/>
              </a:buBlip>
            </a:pPr>
            <a:r>
              <a:rPr lang="el-GR" sz="2400" dirty="0"/>
              <a:t>με μεγάλη ακρίβεια και ταχύτητα, </a:t>
            </a:r>
            <a:endParaRPr lang="en-US" sz="2400" dirty="0"/>
          </a:p>
          <a:p>
            <a:pPr marL="0" indent="0">
              <a:spcBef>
                <a:spcPct val="50000"/>
              </a:spcBef>
              <a:buClrTx/>
              <a:buSzTx/>
              <a:buFont typeface="Wingdings" pitchFamily="2" charset="2"/>
              <a:buBlip>
                <a:blip r:embed="rId3"/>
              </a:buBlip>
            </a:pPr>
            <a:r>
              <a:rPr lang="el-GR" sz="2400" dirty="0"/>
              <a:t>σύμφωνα με τις εντολές που της δίνει ο άνθρωπος μέσω ενός </a:t>
            </a:r>
            <a:r>
              <a:rPr lang="el-GR" sz="2400" u="sng" dirty="0"/>
              <a:t>προγράμματος</a:t>
            </a:r>
            <a:r>
              <a:rPr lang="el-GR" sz="2400" dirty="0"/>
              <a:t>.</a:t>
            </a:r>
            <a:endParaRPr lang="en-US" sz="2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349F7D-169E-4C08-AE04-EC35CEC897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5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E7BAA57-474A-4F7F-8A00-CCDE5DD35EA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102011" y="260648"/>
          <a:ext cx="893997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cartoon of a person with a stick and musical notes&#10;&#10;AI-generated content may be incorrect.">
            <a:extLst>
              <a:ext uri="{FF2B5EF4-FFF2-40B4-BE49-F238E27FC236}">
                <a16:creationId xmlns:a16="http://schemas.microsoft.com/office/drawing/2014/main" id="{574B9E88-CBC2-D04B-C1AB-7E1BF59EA8E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000" y="4546171"/>
            <a:ext cx="1932802" cy="230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62155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205" y="125760"/>
            <a:ext cx="8229600" cy="1143000"/>
          </a:xfrm>
        </p:spPr>
        <p:txBody>
          <a:bodyPr/>
          <a:lstStyle/>
          <a:p>
            <a:r>
              <a:rPr lang="el-GR" dirty="0"/>
              <a:t>Πίνακας Κοστολόγησης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900923"/>
              </p:ext>
            </p:extLst>
          </p:nvPr>
        </p:nvGraphicFramePr>
        <p:xfrm>
          <a:off x="179512" y="1234014"/>
          <a:ext cx="8784976" cy="39604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40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81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8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90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Είδος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Κόστος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Κέρδος</a:t>
                      </a:r>
                      <a:endParaRPr lang="el-GR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Τιμή</a:t>
                      </a:r>
                      <a:endParaRPr lang="el-GR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315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Ηλεκτρονικοί Υπολογιστές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671,46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268,58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940,04</a:t>
                      </a:r>
                      <a:endParaRPr lang="el-GR" sz="20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0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Οθόνες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205,20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82,08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287,28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0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Εκτυπωτές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228,00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91,20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319,20</a:t>
                      </a:r>
                      <a:endParaRPr lang="el-G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5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Γραφική Παράσταση Κοστολόγησης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92534"/>
              </p:ext>
            </p:extLst>
          </p:nvPr>
        </p:nvGraphicFramePr>
        <p:xfrm>
          <a:off x="0" y="1170892"/>
          <a:ext cx="9144000" cy="5687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4525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5 Points 1">
            <a:extLst>
              <a:ext uri="{FF2B5EF4-FFF2-40B4-BE49-F238E27FC236}">
                <a16:creationId xmlns:a16="http://schemas.microsoft.com/office/drawing/2014/main" id="{7620B7C1-8433-D133-526A-91EE76B602E1}"/>
              </a:ext>
            </a:extLst>
          </p:cNvPr>
          <p:cNvSpPr/>
          <p:nvPr/>
        </p:nvSpPr>
        <p:spPr>
          <a:xfrm>
            <a:off x="5160815" y="2181763"/>
            <a:ext cx="468052" cy="417457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9594"/>
            <a:ext cx="2170584" cy="702290"/>
          </a:xfrm>
        </p:spPr>
        <p:txBody>
          <a:bodyPr>
            <a:normAutofit fontScale="90000"/>
          </a:bodyPr>
          <a:lstStyle/>
          <a:p>
            <a:r>
              <a:rPr lang="el-GR" dirty="0"/>
              <a:t>Σχήματα</a:t>
            </a:r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AD20720D-B996-4827-B007-6C33C5ADA2AA}"/>
              </a:ext>
            </a:extLst>
          </p:cNvPr>
          <p:cNvSpPr/>
          <p:nvPr/>
        </p:nvSpPr>
        <p:spPr>
          <a:xfrm>
            <a:off x="2496519" y="1591108"/>
            <a:ext cx="2448272" cy="2016224"/>
          </a:xfrm>
          <a:prstGeom prst="heart">
            <a:avLst/>
          </a:prstGeom>
          <a:solidFill>
            <a:srgbClr val="FF00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Smiley Face 7">
            <a:extLst>
              <a:ext uri="{FF2B5EF4-FFF2-40B4-BE49-F238E27FC236}">
                <a16:creationId xmlns:a16="http://schemas.microsoft.com/office/drawing/2014/main" id="{530CB501-F4DD-43C3-A581-4A803A6BEC56}"/>
              </a:ext>
            </a:extLst>
          </p:cNvPr>
          <p:cNvSpPr/>
          <p:nvPr/>
        </p:nvSpPr>
        <p:spPr>
          <a:xfrm>
            <a:off x="4278717" y="1245659"/>
            <a:ext cx="2232248" cy="2088232"/>
          </a:xfrm>
          <a:prstGeom prst="smileyFace">
            <a:avLst/>
          </a:prstGeom>
          <a:solidFill>
            <a:srgbClr val="92D05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BBEC82B-8C56-C5D0-FF55-FB49CBCB32AA}"/>
              </a:ext>
            </a:extLst>
          </p:cNvPr>
          <p:cNvCxnSpPr/>
          <p:nvPr/>
        </p:nvCxnSpPr>
        <p:spPr>
          <a:xfrm>
            <a:off x="2519772" y="4653136"/>
            <a:ext cx="41044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66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Costing 1</Template>
  <TotalTime>629</TotalTime>
  <Words>68</Words>
  <Application>Microsoft Office PowerPoint</Application>
  <PresentationFormat>On-screen Show (4:3)</PresentationFormat>
  <Paragraphs>32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PowerPoint Presentation</vt:lpstr>
      <vt:lpstr>Τι είναι ο Ηλεκτρονικός Υπολογιστής;</vt:lpstr>
      <vt:lpstr>PowerPoint Presentation</vt:lpstr>
      <vt:lpstr>Πίνακας Κοστολόγησης</vt:lpstr>
      <vt:lpstr>Γραφική Παράσταση Κοστολόγησης</vt:lpstr>
      <vt:lpstr>Σχήματα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A.1.1</dc:title>
  <dc:creator>Xenios G. Xenofontos</dc:creator>
  <cp:lastModifiedBy>Παναγιώτα Χριστοφόρου</cp:lastModifiedBy>
  <cp:revision>34</cp:revision>
  <dcterms:created xsi:type="dcterms:W3CDTF">2012-02-15T16:22:45Z</dcterms:created>
  <dcterms:modified xsi:type="dcterms:W3CDTF">2026-04-21T18:48:47Z</dcterms:modified>
</cp:coreProperties>
</file>