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02CDAA-E03F-47F0-835F-B5DE9242A79E}" type="doc">
      <dgm:prSet loTypeId="urn:microsoft.com/office/officeart/2005/8/layout/orgChart1" loCatId="hierarchy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en-US"/>
        </a:p>
      </dgm:t>
    </dgm:pt>
    <dgm:pt modelId="{988B79F2-D0CE-4A14-9FBF-0CB5A1BDFC51}">
      <dgm:prSet phldrT="[Text]"/>
      <dgm:spPr/>
      <dgm:t>
        <a:bodyPr/>
        <a:lstStyle/>
        <a:p>
          <a:r>
            <a:rPr lang="en-US" dirty="0"/>
            <a:t>HY</a:t>
          </a:r>
        </a:p>
      </dgm:t>
    </dgm:pt>
    <dgm:pt modelId="{BA556A0F-E005-48F8-A078-EC1AE1AE6AB9}" type="parTrans" cxnId="{87066F6A-AB2E-433C-9F9D-C9CFAD68B84D}">
      <dgm:prSet/>
      <dgm:spPr/>
      <dgm:t>
        <a:bodyPr/>
        <a:lstStyle/>
        <a:p>
          <a:endParaRPr lang="en-US"/>
        </a:p>
      </dgm:t>
    </dgm:pt>
    <dgm:pt modelId="{CF28E27C-406B-4417-8514-C1F235F6D61A}" type="sibTrans" cxnId="{87066F6A-AB2E-433C-9F9D-C9CFAD68B84D}">
      <dgm:prSet/>
      <dgm:spPr/>
      <dgm:t>
        <a:bodyPr/>
        <a:lstStyle/>
        <a:p>
          <a:endParaRPr lang="en-US"/>
        </a:p>
      </dgm:t>
    </dgm:pt>
    <dgm:pt modelId="{E4B7C765-4979-4CFC-8501-22CABD7EE624}">
      <dgm:prSet phldrT="[Text]"/>
      <dgm:spPr/>
      <dgm:t>
        <a:bodyPr/>
        <a:lstStyle/>
        <a:p>
          <a:r>
            <a:rPr lang="el-GR" dirty="0"/>
            <a:t>Είσοδος</a:t>
          </a:r>
          <a:endParaRPr lang="en-US" dirty="0"/>
        </a:p>
      </dgm:t>
    </dgm:pt>
    <dgm:pt modelId="{D836ACF2-B54C-49D8-BEDA-46E98B765F57}" type="parTrans" cxnId="{48494EDC-0B0F-402B-8333-F76C1956F361}">
      <dgm:prSet/>
      <dgm:spPr/>
      <dgm:t>
        <a:bodyPr/>
        <a:lstStyle/>
        <a:p>
          <a:endParaRPr lang="en-US"/>
        </a:p>
      </dgm:t>
    </dgm:pt>
    <dgm:pt modelId="{A3A84B6C-ECFA-44BD-9B14-34E071158B85}" type="sibTrans" cxnId="{48494EDC-0B0F-402B-8333-F76C1956F361}">
      <dgm:prSet/>
      <dgm:spPr/>
      <dgm:t>
        <a:bodyPr/>
        <a:lstStyle/>
        <a:p>
          <a:endParaRPr lang="en-US"/>
        </a:p>
      </dgm:t>
    </dgm:pt>
    <dgm:pt modelId="{6FBF3893-FD95-418C-8C70-7CA3F96477A3}">
      <dgm:prSet phldrT="[Text]"/>
      <dgm:spPr/>
      <dgm:t>
        <a:bodyPr/>
        <a:lstStyle/>
        <a:p>
          <a:r>
            <a:rPr lang="el-GR" dirty="0"/>
            <a:t>Επεξεργασία</a:t>
          </a:r>
          <a:endParaRPr lang="en-US" dirty="0"/>
        </a:p>
      </dgm:t>
    </dgm:pt>
    <dgm:pt modelId="{1B6DC00D-D658-4465-AB07-37EA031F320B}" type="parTrans" cxnId="{515518BE-CAD5-4E04-B1F7-D93CF4557D86}">
      <dgm:prSet/>
      <dgm:spPr/>
      <dgm:t>
        <a:bodyPr/>
        <a:lstStyle/>
        <a:p>
          <a:endParaRPr lang="en-US"/>
        </a:p>
      </dgm:t>
    </dgm:pt>
    <dgm:pt modelId="{165C70FB-4B3A-4FD7-A5AA-09D80703B9A6}" type="sibTrans" cxnId="{515518BE-CAD5-4E04-B1F7-D93CF4557D86}">
      <dgm:prSet/>
      <dgm:spPr/>
      <dgm:t>
        <a:bodyPr/>
        <a:lstStyle/>
        <a:p>
          <a:endParaRPr lang="en-US"/>
        </a:p>
      </dgm:t>
    </dgm:pt>
    <dgm:pt modelId="{30030DC7-1685-4D4E-B543-96288C47B38E}">
      <dgm:prSet phldrT="[Text]"/>
      <dgm:spPr/>
      <dgm:t>
        <a:bodyPr/>
        <a:lstStyle/>
        <a:p>
          <a:r>
            <a:rPr lang="el-GR" dirty="0"/>
            <a:t>Έξοδος</a:t>
          </a:r>
          <a:endParaRPr lang="en-US" dirty="0"/>
        </a:p>
      </dgm:t>
    </dgm:pt>
    <dgm:pt modelId="{5D270790-2F17-40B0-8B2C-304FA62E64B2}" type="parTrans" cxnId="{31F4667C-B8F5-4AC2-BB2C-399A4947E2A6}">
      <dgm:prSet/>
      <dgm:spPr/>
      <dgm:t>
        <a:bodyPr/>
        <a:lstStyle/>
        <a:p>
          <a:endParaRPr lang="en-US"/>
        </a:p>
      </dgm:t>
    </dgm:pt>
    <dgm:pt modelId="{0375250D-5EB4-48C6-9E1B-2518DF791FF8}" type="sibTrans" cxnId="{31F4667C-B8F5-4AC2-BB2C-399A4947E2A6}">
      <dgm:prSet/>
      <dgm:spPr/>
      <dgm:t>
        <a:bodyPr/>
        <a:lstStyle/>
        <a:p>
          <a:endParaRPr lang="en-US"/>
        </a:p>
      </dgm:t>
    </dgm:pt>
    <dgm:pt modelId="{6760F28A-1485-45E5-99A8-2F5731DF5635}">
      <dgm:prSet/>
      <dgm:spPr/>
      <dgm:t>
        <a:bodyPr/>
        <a:lstStyle/>
        <a:p>
          <a:r>
            <a:rPr lang="el-GR" dirty="0" smtClean="0"/>
            <a:t>Χ</a:t>
          </a:r>
          <a:endParaRPr lang="en-US" dirty="0"/>
        </a:p>
      </dgm:t>
    </dgm:pt>
    <dgm:pt modelId="{5E07E453-BED3-46BD-A29F-C79999BAD083}" type="parTrans" cxnId="{5EEE335F-4108-4593-97F7-62744AA03608}">
      <dgm:prSet/>
      <dgm:spPr/>
      <dgm:t>
        <a:bodyPr/>
        <a:lstStyle/>
        <a:p>
          <a:endParaRPr lang="en-US"/>
        </a:p>
      </dgm:t>
    </dgm:pt>
    <dgm:pt modelId="{881DEE3D-185B-40DA-B42D-1ECF4883C470}" type="sibTrans" cxnId="{5EEE335F-4108-4593-97F7-62744AA03608}">
      <dgm:prSet/>
      <dgm:spPr/>
      <dgm:t>
        <a:bodyPr/>
        <a:lstStyle/>
        <a:p>
          <a:endParaRPr lang="en-US"/>
        </a:p>
      </dgm:t>
    </dgm:pt>
    <dgm:pt modelId="{DB1A403F-930F-4902-B5E8-C2BD9B0D458A}" type="pres">
      <dgm:prSet presAssocID="{0F02CDAA-E03F-47F0-835F-B5DE9242A79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3CCBACC-6AB1-4893-8F8D-2A15A45037FC}" type="pres">
      <dgm:prSet presAssocID="{988B79F2-D0CE-4A14-9FBF-0CB5A1BDFC51}" presName="hierRoot1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81735590-F67C-49E9-A5AD-4DCE1C5FB727}" type="pres">
      <dgm:prSet presAssocID="{988B79F2-D0CE-4A14-9FBF-0CB5A1BDFC51}" presName="rootComposite1" presStyleCnt="0"/>
      <dgm:spPr/>
      <dgm:t>
        <a:bodyPr/>
        <a:lstStyle/>
        <a:p>
          <a:endParaRPr lang="en-US"/>
        </a:p>
      </dgm:t>
    </dgm:pt>
    <dgm:pt modelId="{DC49AF40-7B8F-459E-94B2-143F1CCB8AB2}" type="pres">
      <dgm:prSet presAssocID="{988B79F2-D0CE-4A14-9FBF-0CB5A1BDFC51}" presName="rootText1" presStyleLbl="node0" presStyleIdx="0" presStyleCnt="1" custLinFactNeighborX="595" custLinFactNeighborY="-439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B1CBAD0-6168-42B1-9125-E85FF3B658B9}" type="pres">
      <dgm:prSet presAssocID="{988B79F2-D0CE-4A14-9FBF-0CB5A1BDFC51}" presName="rootConnector1" presStyleLbl="node1" presStyleIdx="0" presStyleCnt="0"/>
      <dgm:spPr/>
      <dgm:t>
        <a:bodyPr/>
        <a:lstStyle/>
        <a:p>
          <a:endParaRPr lang="en-US"/>
        </a:p>
      </dgm:t>
    </dgm:pt>
    <dgm:pt modelId="{910263A7-A3A2-472E-A563-67606798BC32}" type="pres">
      <dgm:prSet presAssocID="{988B79F2-D0CE-4A14-9FBF-0CB5A1BDFC51}" presName="hierChild2" presStyleCnt="0"/>
      <dgm:spPr/>
      <dgm:t>
        <a:bodyPr/>
        <a:lstStyle/>
        <a:p>
          <a:endParaRPr lang="en-US"/>
        </a:p>
      </dgm:t>
    </dgm:pt>
    <dgm:pt modelId="{76836546-967F-45B3-84D8-777ED504D61C}" type="pres">
      <dgm:prSet presAssocID="{D836ACF2-B54C-49D8-BEDA-46E98B765F57}" presName="Name37" presStyleLbl="parChTrans1D2" presStyleIdx="0" presStyleCnt="4"/>
      <dgm:spPr/>
      <dgm:t>
        <a:bodyPr/>
        <a:lstStyle/>
        <a:p>
          <a:endParaRPr lang="en-US"/>
        </a:p>
      </dgm:t>
    </dgm:pt>
    <dgm:pt modelId="{F3FC0308-0504-43B7-B468-190AA0E8D717}" type="pres">
      <dgm:prSet presAssocID="{E4B7C765-4979-4CFC-8501-22CABD7EE624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9C6857F0-1DD5-4D50-8F40-573FB7711A40}" type="pres">
      <dgm:prSet presAssocID="{E4B7C765-4979-4CFC-8501-22CABD7EE624}" presName="rootComposite" presStyleCnt="0"/>
      <dgm:spPr/>
      <dgm:t>
        <a:bodyPr/>
        <a:lstStyle/>
        <a:p>
          <a:endParaRPr lang="en-US"/>
        </a:p>
      </dgm:t>
    </dgm:pt>
    <dgm:pt modelId="{829386C7-F791-40AB-96E0-23FF28375486}" type="pres">
      <dgm:prSet presAssocID="{E4B7C765-4979-4CFC-8501-22CABD7EE624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EDAE68B-FB65-41B0-9EE7-02D6A129EA94}" type="pres">
      <dgm:prSet presAssocID="{E4B7C765-4979-4CFC-8501-22CABD7EE624}" presName="rootConnector" presStyleLbl="node2" presStyleIdx="0" presStyleCnt="4"/>
      <dgm:spPr/>
      <dgm:t>
        <a:bodyPr/>
        <a:lstStyle/>
        <a:p>
          <a:endParaRPr lang="en-US"/>
        </a:p>
      </dgm:t>
    </dgm:pt>
    <dgm:pt modelId="{AE3BCC42-97B7-4864-A7CC-DFEDDFB4A873}" type="pres">
      <dgm:prSet presAssocID="{E4B7C765-4979-4CFC-8501-22CABD7EE624}" presName="hierChild4" presStyleCnt="0"/>
      <dgm:spPr/>
      <dgm:t>
        <a:bodyPr/>
        <a:lstStyle/>
        <a:p>
          <a:endParaRPr lang="en-US"/>
        </a:p>
      </dgm:t>
    </dgm:pt>
    <dgm:pt modelId="{E949BB28-D94D-4E22-8B4F-A9001234EAAB}" type="pres">
      <dgm:prSet presAssocID="{E4B7C765-4979-4CFC-8501-22CABD7EE624}" presName="hierChild5" presStyleCnt="0"/>
      <dgm:spPr/>
      <dgm:t>
        <a:bodyPr/>
        <a:lstStyle/>
        <a:p>
          <a:endParaRPr lang="en-US"/>
        </a:p>
      </dgm:t>
    </dgm:pt>
    <dgm:pt modelId="{0B604343-C91F-49FC-B1FC-93D843856D85}" type="pres">
      <dgm:prSet presAssocID="{1B6DC00D-D658-4465-AB07-37EA031F320B}" presName="Name37" presStyleLbl="parChTrans1D2" presStyleIdx="1" presStyleCnt="4"/>
      <dgm:spPr/>
      <dgm:t>
        <a:bodyPr/>
        <a:lstStyle/>
        <a:p>
          <a:endParaRPr lang="en-US"/>
        </a:p>
      </dgm:t>
    </dgm:pt>
    <dgm:pt modelId="{FB56F43E-B5F7-4C03-B3B2-7FD215A3056E}" type="pres">
      <dgm:prSet presAssocID="{6FBF3893-FD95-418C-8C70-7CA3F96477A3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5FBC5193-6042-423A-B50E-5680A826ABC2}" type="pres">
      <dgm:prSet presAssocID="{6FBF3893-FD95-418C-8C70-7CA3F96477A3}" presName="rootComposite" presStyleCnt="0"/>
      <dgm:spPr/>
      <dgm:t>
        <a:bodyPr/>
        <a:lstStyle/>
        <a:p>
          <a:endParaRPr lang="en-US"/>
        </a:p>
      </dgm:t>
    </dgm:pt>
    <dgm:pt modelId="{82841F05-28C5-47E5-BE3A-4D7D2D33CFE2}" type="pres">
      <dgm:prSet presAssocID="{6FBF3893-FD95-418C-8C70-7CA3F96477A3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73113D6-8900-4E6B-8E3B-B7D75CFD49BC}" type="pres">
      <dgm:prSet presAssocID="{6FBF3893-FD95-418C-8C70-7CA3F96477A3}" presName="rootConnector" presStyleLbl="node2" presStyleIdx="1" presStyleCnt="4"/>
      <dgm:spPr/>
      <dgm:t>
        <a:bodyPr/>
        <a:lstStyle/>
        <a:p>
          <a:endParaRPr lang="en-US"/>
        </a:p>
      </dgm:t>
    </dgm:pt>
    <dgm:pt modelId="{56A7D518-CE78-437E-A2B1-C45B5C19EF02}" type="pres">
      <dgm:prSet presAssocID="{6FBF3893-FD95-418C-8C70-7CA3F96477A3}" presName="hierChild4" presStyleCnt="0"/>
      <dgm:spPr/>
      <dgm:t>
        <a:bodyPr/>
        <a:lstStyle/>
        <a:p>
          <a:endParaRPr lang="en-US"/>
        </a:p>
      </dgm:t>
    </dgm:pt>
    <dgm:pt modelId="{26091E3A-6063-4680-81E9-F9D7B2DDE0A0}" type="pres">
      <dgm:prSet presAssocID="{6FBF3893-FD95-418C-8C70-7CA3F96477A3}" presName="hierChild5" presStyleCnt="0"/>
      <dgm:spPr/>
      <dgm:t>
        <a:bodyPr/>
        <a:lstStyle/>
        <a:p>
          <a:endParaRPr lang="en-US"/>
        </a:p>
      </dgm:t>
    </dgm:pt>
    <dgm:pt modelId="{B39FD27F-61DF-44E2-9D2B-CC13C78C1011}" type="pres">
      <dgm:prSet presAssocID="{5D270790-2F17-40B0-8B2C-304FA62E64B2}" presName="Name37" presStyleLbl="parChTrans1D2" presStyleIdx="2" presStyleCnt="4"/>
      <dgm:spPr/>
      <dgm:t>
        <a:bodyPr/>
        <a:lstStyle/>
        <a:p>
          <a:endParaRPr lang="en-US"/>
        </a:p>
      </dgm:t>
    </dgm:pt>
    <dgm:pt modelId="{6FFDD4F0-AA22-4C7B-BD54-6415250A5DD9}" type="pres">
      <dgm:prSet presAssocID="{30030DC7-1685-4D4E-B543-96288C47B38E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3C6D2342-D1A0-4DD0-9EA3-AA54C0DCF213}" type="pres">
      <dgm:prSet presAssocID="{30030DC7-1685-4D4E-B543-96288C47B38E}" presName="rootComposite" presStyleCnt="0"/>
      <dgm:spPr/>
      <dgm:t>
        <a:bodyPr/>
        <a:lstStyle/>
        <a:p>
          <a:endParaRPr lang="en-US"/>
        </a:p>
      </dgm:t>
    </dgm:pt>
    <dgm:pt modelId="{520002BC-AD0C-4DA8-BDDD-AC28836E8174}" type="pres">
      <dgm:prSet presAssocID="{30030DC7-1685-4D4E-B543-96288C47B38E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B4525FB-68AF-4ABC-A364-1672C15B5714}" type="pres">
      <dgm:prSet presAssocID="{30030DC7-1685-4D4E-B543-96288C47B38E}" presName="rootConnector" presStyleLbl="node2" presStyleIdx="2" presStyleCnt="4"/>
      <dgm:spPr/>
      <dgm:t>
        <a:bodyPr/>
        <a:lstStyle/>
        <a:p>
          <a:endParaRPr lang="en-US"/>
        </a:p>
      </dgm:t>
    </dgm:pt>
    <dgm:pt modelId="{F1600885-E647-4931-A3A3-F5AB7F480C3F}" type="pres">
      <dgm:prSet presAssocID="{30030DC7-1685-4D4E-B543-96288C47B38E}" presName="hierChild4" presStyleCnt="0"/>
      <dgm:spPr/>
      <dgm:t>
        <a:bodyPr/>
        <a:lstStyle/>
        <a:p>
          <a:endParaRPr lang="en-US"/>
        </a:p>
      </dgm:t>
    </dgm:pt>
    <dgm:pt modelId="{71818B70-1DC5-4508-BC17-676EB1E3D5AC}" type="pres">
      <dgm:prSet presAssocID="{30030DC7-1685-4D4E-B543-96288C47B38E}" presName="hierChild5" presStyleCnt="0"/>
      <dgm:spPr/>
      <dgm:t>
        <a:bodyPr/>
        <a:lstStyle/>
        <a:p>
          <a:endParaRPr lang="en-US"/>
        </a:p>
      </dgm:t>
    </dgm:pt>
    <dgm:pt modelId="{A867CB63-F329-4339-9359-258422404497}" type="pres">
      <dgm:prSet presAssocID="{5E07E453-BED3-46BD-A29F-C79999BAD083}" presName="Name37" presStyleLbl="parChTrans1D2" presStyleIdx="3" presStyleCnt="4"/>
      <dgm:spPr/>
      <dgm:t>
        <a:bodyPr/>
        <a:lstStyle/>
        <a:p>
          <a:endParaRPr lang="en-US"/>
        </a:p>
      </dgm:t>
    </dgm:pt>
    <dgm:pt modelId="{3966B0A2-7FF3-4BE0-B7C9-B37686AE0203}" type="pres">
      <dgm:prSet presAssocID="{6760F28A-1485-45E5-99A8-2F5731DF5635}" presName="hierRoot2" presStyleCnt="0">
        <dgm:presLayoutVars>
          <dgm:hierBranch val="init"/>
        </dgm:presLayoutVars>
      </dgm:prSet>
      <dgm:spPr/>
      <dgm:t>
        <a:bodyPr/>
        <a:lstStyle/>
        <a:p>
          <a:endParaRPr lang="en-US"/>
        </a:p>
      </dgm:t>
    </dgm:pt>
    <dgm:pt modelId="{3172AE08-C365-4E99-A916-2C25E472BC42}" type="pres">
      <dgm:prSet presAssocID="{6760F28A-1485-45E5-99A8-2F5731DF5635}" presName="rootComposite" presStyleCnt="0"/>
      <dgm:spPr/>
      <dgm:t>
        <a:bodyPr/>
        <a:lstStyle/>
        <a:p>
          <a:endParaRPr lang="en-US"/>
        </a:p>
      </dgm:t>
    </dgm:pt>
    <dgm:pt modelId="{A90AD588-263E-43D7-846F-DDE2123774AE}" type="pres">
      <dgm:prSet presAssocID="{6760F28A-1485-45E5-99A8-2F5731DF5635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803EE69-E3CB-4BF4-94B9-D96B896A06B8}" type="pres">
      <dgm:prSet presAssocID="{6760F28A-1485-45E5-99A8-2F5731DF5635}" presName="rootConnector" presStyleLbl="node2" presStyleIdx="3" presStyleCnt="4"/>
      <dgm:spPr/>
      <dgm:t>
        <a:bodyPr/>
        <a:lstStyle/>
        <a:p>
          <a:endParaRPr lang="en-US"/>
        </a:p>
      </dgm:t>
    </dgm:pt>
    <dgm:pt modelId="{9B76C822-1D14-445B-AC92-FB241870E0B6}" type="pres">
      <dgm:prSet presAssocID="{6760F28A-1485-45E5-99A8-2F5731DF5635}" presName="hierChild4" presStyleCnt="0"/>
      <dgm:spPr/>
      <dgm:t>
        <a:bodyPr/>
        <a:lstStyle/>
        <a:p>
          <a:endParaRPr lang="en-US"/>
        </a:p>
      </dgm:t>
    </dgm:pt>
    <dgm:pt modelId="{A22E5AA0-D52A-497B-8EF2-D850181874D2}" type="pres">
      <dgm:prSet presAssocID="{6760F28A-1485-45E5-99A8-2F5731DF5635}" presName="hierChild5" presStyleCnt="0"/>
      <dgm:spPr/>
      <dgm:t>
        <a:bodyPr/>
        <a:lstStyle/>
        <a:p>
          <a:endParaRPr lang="en-US"/>
        </a:p>
      </dgm:t>
    </dgm:pt>
    <dgm:pt modelId="{4FBD7C97-CDAE-4DEB-A8FD-7C49630CE62E}" type="pres">
      <dgm:prSet presAssocID="{988B79F2-D0CE-4A14-9FBF-0CB5A1BDFC51}" presName="hierChild3" presStyleCnt="0"/>
      <dgm:spPr/>
      <dgm:t>
        <a:bodyPr/>
        <a:lstStyle/>
        <a:p>
          <a:endParaRPr lang="en-US"/>
        </a:p>
      </dgm:t>
    </dgm:pt>
  </dgm:ptLst>
  <dgm:cxnLst>
    <dgm:cxn modelId="{CAB98881-720C-4E97-B287-F2B254970B27}" type="presOf" srcId="{6FBF3893-FD95-418C-8C70-7CA3F96477A3}" destId="{C73113D6-8900-4E6B-8E3B-B7D75CFD49BC}" srcOrd="1" destOrd="0" presId="urn:microsoft.com/office/officeart/2005/8/layout/orgChart1"/>
    <dgm:cxn modelId="{49E5AB9A-DC5C-4197-900E-DBD49CF8296C}" type="presOf" srcId="{30030DC7-1685-4D4E-B543-96288C47B38E}" destId="{520002BC-AD0C-4DA8-BDDD-AC28836E8174}" srcOrd="0" destOrd="0" presId="urn:microsoft.com/office/officeart/2005/8/layout/orgChart1"/>
    <dgm:cxn modelId="{5EEE335F-4108-4593-97F7-62744AA03608}" srcId="{988B79F2-D0CE-4A14-9FBF-0CB5A1BDFC51}" destId="{6760F28A-1485-45E5-99A8-2F5731DF5635}" srcOrd="3" destOrd="0" parTransId="{5E07E453-BED3-46BD-A29F-C79999BAD083}" sibTransId="{881DEE3D-185B-40DA-B42D-1ECF4883C470}"/>
    <dgm:cxn modelId="{73575504-1065-44B2-9F15-45DDA052F387}" type="presOf" srcId="{E4B7C765-4979-4CFC-8501-22CABD7EE624}" destId="{829386C7-F791-40AB-96E0-23FF28375486}" srcOrd="0" destOrd="0" presId="urn:microsoft.com/office/officeart/2005/8/layout/orgChart1"/>
    <dgm:cxn modelId="{48494EDC-0B0F-402B-8333-F76C1956F361}" srcId="{988B79F2-D0CE-4A14-9FBF-0CB5A1BDFC51}" destId="{E4B7C765-4979-4CFC-8501-22CABD7EE624}" srcOrd="0" destOrd="0" parTransId="{D836ACF2-B54C-49D8-BEDA-46E98B765F57}" sibTransId="{A3A84B6C-ECFA-44BD-9B14-34E071158B85}"/>
    <dgm:cxn modelId="{87066F6A-AB2E-433C-9F9D-C9CFAD68B84D}" srcId="{0F02CDAA-E03F-47F0-835F-B5DE9242A79E}" destId="{988B79F2-D0CE-4A14-9FBF-0CB5A1BDFC51}" srcOrd="0" destOrd="0" parTransId="{BA556A0F-E005-48F8-A078-EC1AE1AE6AB9}" sibTransId="{CF28E27C-406B-4417-8514-C1F235F6D61A}"/>
    <dgm:cxn modelId="{C8905AA6-A565-42B6-A520-1D8F157EE956}" type="presOf" srcId="{E4B7C765-4979-4CFC-8501-22CABD7EE624}" destId="{FEDAE68B-FB65-41B0-9EE7-02D6A129EA94}" srcOrd="1" destOrd="0" presId="urn:microsoft.com/office/officeart/2005/8/layout/orgChart1"/>
    <dgm:cxn modelId="{C9CDCC89-9F13-4BC4-ABB8-EDA332E1A9BB}" type="presOf" srcId="{988B79F2-D0CE-4A14-9FBF-0CB5A1BDFC51}" destId="{CB1CBAD0-6168-42B1-9125-E85FF3B658B9}" srcOrd="1" destOrd="0" presId="urn:microsoft.com/office/officeart/2005/8/layout/orgChart1"/>
    <dgm:cxn modelId="{7FF87DB2-CE0A-417F-8448-45C692282327}" type="presOf" srcId="{1B6DC00D-D658-4465-AB07-37EA031F320B}" destId="{0B604343-C91F-49FC-B1FC-93D843856D85}" srcOrd="0" destOrd="0" presId="urn:microsoft.com/office/officeart/2005/8/layout/orgChart1"/>
    <dgm:cxn modelId="{F3D47C87-9D42-4434-8E8B-E1F483BE905E}" type="presOf" srcId="{5E07E453-BED3-46BD-A29F-C79999BAD083}" destId="{A867CB63-F329-4339-9359-258422404497}" srcOrd="0" destOrd="0" presId="urn:microsoft.com/office/officeart/2005/8/layout/orgChart1"/>
    <dgm:cxn modelId="{D222764A-8012-4A38-B4EB-258664EADAC7}" type="presOf" srcId="{0F02CDAA-E03F-47F0-835F-B5DE9242A79E}" destId="{DB1A403F-930F-4902-B5E8-C2BD9B0D458A}" srcOrd="0" destOrd="0" presId="urn:microsoft.com/office/officeart/2005/8/layout/orgChart1"/>
    <dgm:cxn modelId="{56F76079-B55A-4BE0-ABC7-CAC2578529BA}" type="presOf" srcId="{D836ACF2-B54C-49D8-BEDA-46E98B765F57}" destId="{76836546-967F-45B3-84D8-777ED504D61C}" srcOrd="0" destOrd="0" presId="urn:microsoft.com/office/officeart/2005/8/layout/orgChart1"/>
    <dgm:cxn modelId="{C51D49E8-4A65-416B-B724-FD9DA1D881ED}" type="presOf" srcId="{30030DC7-1685-4D4E-B543-96288C47B38E}" destId="{8B4525FB-68AF-4ABC-A364-1672C15B5714}" srcOrd="1" destOrd="0" presId="urn:microsoft.com/office/officeart/2005/8/layout/orgChart1"/>
    <dgm:cxn modelId="{AD1FD739-1110-41AE-97EB-1773A34930EA}" type="presOf" srcId="{6760F28A-1485-45E5-99A8-2F5731DF5635}" destId="{A90AD588-263E-43D7-846F-DDE2123774AE}" srcOrd="0" destOrd="0" presId="urn:microsoft.com/office/officeart/2005/8/layout/orgChart1"/>
    <dgm:cxn modelId="{70D1FD4E-3D0E-452B-B4A6-97E62B665E50}" type="presOf" srcId="{5D270790-2F17-40B0-8B2C-304FA62E64B2}" destId="{B39FD27F-61DF-44E2-9D2B-CC13C78C1011}" srcOrd="0" destOrd="0" presId="urn:microsoft.com/office/officeart/2005/8/layout/orgChart1"/>
    <dgm:cxn modelId="{C7B73C54-DCF7-4E85-B549-FCA0EB8A2058}" type="presOf" srcId="{6760F28A-1485-45E5-99A8-2F5731DF5635}" destId="{A803EE69-E3CB-4BF4-94B9-D96B896A06B8}" srcOrd="1" destOrd="0" presId="urn:microsoft.com/office/officeart/2005/8/layout/orgChart1"/>
    <dgm:cxn modelId="{8C35BF26-BF0F-473C-A45F-04CB57A8B4E4}" type="presOf" srcId="{988B79F2-D0CE-4A14-9FBF-0CB5A1BDFC51}" destId="{DC49AF40-7B8F-459E-94B2-143F1CCB8AB2}" srcOrd="0" destOrd="0" presId="urn:microsoft.com/office/officeart/2005/8/layout/orgChart1"/>
    <dgm:cxn modelId="{D3EFDD25-05CF-46F3-A092-429D6E2BED78}" type="presOf" srcId="{6FBF3893-FD95-418C-8C70-7CA3F96477A3}" destId="{82841F05-28C5-47E5-BE3A-4D7D2D33CFE2}" srcOrd="0" destOrd="0" presId="urn:microsoft.com/office/officeart/2005/8/layout/orgChart1"/>
    <dgm:cxn modelId="{31F4667C-B8F5-4AC2-BB2C-399A4947E2A6}" srcId="{988B79F2-D0CE-4A14-9FBF-0CB5A1BDFC51}" destId="{30030DC7-1685-4D4E-B543-96288C47B38E}" srcOrd="2" destOrd="0" parTransId="{5D270790-2F17-40B0-8B2C-304FA62E64B2}" sibTransId="{0375250D-5EB4-48C6-9E1B-2518DF791FF8}"/>
    <dgm:cxn modelId="{515518BE-CAD5-4E04-B1F7-D93CF4557D86}" srcId="{988B79F2-D0CE-4A14-9FBF-0CB5A1BDFC51}" destId="{6FBF3893-FD95-418C-8C70-7CA3F96477A3}" srcOrd="1" destOrd="0" parTransId="{1B6DC00D-D658-4465-AB07-37EA031F320B}" sibTransId="{165C70FB-4B3A-4FD7-A5AA-09D80703B9A6}"/>
    <dgm:cxn modelId="{331C9199-7E0C-449B-BDC5-ABD4A90370C4}" type="presParOf" srcId="{DB1A403F-930F-4902-B5E8-C2BD9B0D458A}" destId="{B3CCBACC-6AB1-4893-8F8D-2A15A45037FC}" srcOrd="0" destOrd="0" presId="urn:microsoft.com/office/officeart/2005/8/layout/orgChart1"/>
    <dgm:cxn modelId="{CEB32717-A668-439B-BCDE-0B7F145D9868}" type="presParOf" srcId="{B3CCBACC-6AB1-4893-8F8D-2A15A45037FC}" destId="{81735590-F67C-49E9-A5AD-4DCE1C5FB727}" srcOrd="0" destOrd="0" presId="urn:microsoft.com/office/officeart/2005/8/layout/orgChart1"/>
    <dgm:cxn modelId="{FF89D73A-92B7-49F6-98B9-CD49AC2A367A}" type="presParOf" srcId="{81735590-F67C-49E9-A5AD-4DCE1C5FB727}" destId="{DC49AF40-7B8F-459E-94B2-143F1CCB8AB2}" srcOrd="0" destOrd="0" presId="urn:microsoft.com/office/officeart/2005/8/layout/orgChart1"/>
    <dgm:cxn modelId="{E52D085F-B759-4EFF-B63D-ED8AF19B490B}" type="presParOf" srcId="{81735590-F67C-49E9-A5AD-4DCE1C5FB727}" destId="{CB1CBAD0-6168-42B1-9125-E85FF3B658B9}" srcOrd="1" destOrd="0" presId="urn:microsoft.com/office/officeart/2005/8/layout/orgChart1"/>
    <dgm:cxn modelId="{263BE3A1-B30E-4A87-9B5E-563C64EF8BB3}" type="presParOf" srcId="{B3CCBACC-6AB1-4893-8F8D-2A15A45037FC}" destId="{910263A7-A3A2-472E-A563-67606798BC32}" srcOrd="1" destOrd="0" presId="urn:microsoft.com/office/officeart/2005/8/layout/orgChart1"/>
    <dgm:cxn modelId="{CFD15073-7E9F-46C7-B120-A0D4C4083BA2}" type="presParOf" srcId="{910263A7-A3A2-472E-A563-67606798BC32}" destId="{76836546-967F-45B3-84D8-777ED504D61C}" srcOrd="0" destOrd="0" presId="urn:microsoft.com/office/officeart/2005/8/layout/orgChart1"/>
    <dgm:cxn modelId="{F8E817D8-B94E-4A87-8A8F-266BFF8F6CBB}" type="presParOf" srcId="{910263A7-A3A2-472E-A563-67606798BC32}" destId="{F3FC0308-0504-43B7-B468-190AA0E8D717}" srcOrd="1" destOrd="0" presId="urn:microsoft.com/office/officeart/2005/8/layout/orgChart1"/>
    <dgm:cxn modelId="{2638E72B-B72D-444D-A359-0A08B7BD5D4C}" type="presParOf" srcId="{F3FC0308-0504-43B7-B468-190AA0E8D717}" destId="{9C6857F0-1DD5-4D50-8F40-573FB7711A40}" srcOrd="0" destOrd="0" presId="urn:microsoft.com/office/officeart/2005/8/layout/orgChart1"/>
    <dgm:cxn modelId="{6158AAAC-524E-4011-AC10-47B1E7AC271A}" type="presParOf" srcId="{9C6857F0-1DD5-4D50-8F40-573FB7711A40}" destId="{829386C7-F791-40AB-96E0-23FF28375486}" srcOrd="0" destOrd="0" presId="urn:microsoft.com/office/officeart/2005/8/layout/orgChart1"/>
    <dgm:cxn modelId="{9B57A6FF-E1F5-419F-B4D5-A998281E7665}" type="presParOf" srcId="{9C6857F0-1DD5-4D50-8F40-573FB7711A40}" destId="{FEDAE68B-FB65-41B0-9EE7-02D6A129EA94}" srcOrd="1" destOrd="0" presId="urn:microsoft.com/office/officeart/2005/8/layout/orgChart1"/>
    <dgm:cxn modelId="{5CAB6FA0-C5DB-4D7F-A5B4-76DBA253CFD8}" type="presParOf" srcId="{F3FC0308-0504-43B7-B468-190AA0E8D717}" destId="{AE3BCC42-97B7-4864-A7CC-DFEDDFB4A873}" srcOrd="1" destOrd="0" presId="urn:microsoft.com/office/officeart/2005/8/layout/orgChart1"/>
    <dgm:cxn modelId="{B432FA12-DE12-4F84-BBE4-EA1AFA204A3C}" type="presParOf" srcId="{F3FC0308-0504-43B7-B468-190AA0E8D717}" destId="{E949BB28-D94D-4E22-8B4F-A9001234EAAB}" srcOrd="2" destOrd="0" presId="urn:microsoft.com/office/officeart/2005/8/layout/orgChart1"/>
    <dgm:cxn modelId="{700AFDC8-2B26-4274-9E42-C283AB72C7CB}" type="presParOf" srcId="{910263A7-A3A2-472E-A563-67606798BC32}" destId="{0B604343-C91F-49FC-B1FC-93D843856D85}" srcOrd="2" destOrd="0" presId="urn:microsoft.com/office/officeart/2005/8/layout/orgChart1"/>
    <dgm:cxn modelId="{E16C4060-5487-4AB6-A7A3-E7A39A2C9989}" type="presParOf" srcId="{910263A7-A3A2-472E-A563-67606798BC32}" destId="{FB56F43E-B5F7-4C03-B3B2-7FD215A3056E}" srcOrd="3" destOrd="0" presId="urn:microsoft.com/office/officeart/2005/8/layout/orgChart1"/>
    <dgm:cxn modelId="{EC08275E-F458-40BC-AFD7-89AA224EDE81}" type="presParOf" srcId="{FB56F43E-B5F7-4C03-B3B2-7FD215A3056E}" destId="{5FBC5193-6042-423A-B50E-5680A826ABC2}" srcOrd="0" destOrd="0" presId="urn:microsoft.com/office/officeart/2005/8/layout/orgChart1"/>
    <dgm:cxn modelId="{E00351AC-13AE-4F7B-ADCD-9AE75C0F87EE}" type="presParOf" srcId="{5FBC5193-6042-423A-B50E-5680A826ABC2}" destId="{82841F05-28C5-47E5-BE3A-4D7D2D33CFE2}" srcOrd="0" destOrd="0" presId="urn:microsoft.com/office/officeart/2005/8/layout/orgChart1"/>
    <dgm:cxn modelId="{8AACE8E0-1751-4CC0-AAD2-F31BD7F91528}" type="presParOf" srcId="{5FBC5193-6042-423A-B50E-5680A826ABC2}" destId="{C73113D6-8900-4E6B-8E3B-B7D75CFD49BC}" srcOrd="1" destOrd="0" presId="urn:microsoft.com/office/officeart/2005/8/layout/orgChart1"/>
    <dgm:cxn modelId="{5B8C0031-9FE9-4358-B7A2-9E53161B60EB}" type="presParOf" srcId="{FB56F43E-B5F7-4C03-B3B2-7FD215A3056E}" destId="{56A7D518-CE78-437E-A2B1-C45B5C19EF02}" srcOrd="1" destOrd="0" presId="urn:microsoft.com/office/officeart/2005/8/layout/orgChart1"/>
    <dgm:cxn modelId="{55775975-1FA6-4832-BADE-9BCA242C9273}" type="presParOf" srcId="{FB56F43E-B5F7-4C03-B3B2-7FD215A3056E}" destId="{26091E3A-6063-4680-81E9-F9D7B2DDE0A0}" srcOrd="2" destOrd="0" presId="urn:microsoft.com/office/officeart/2005/8/layout/orgChart1"/>
    <dgm:cxn modelId="{569F73C7-AD6A-4E26-9CD5-0A7D02A75391}" type="presParOf" srcId="{910263A7-A3A2-472E-A563-67606798BC32}" destId="{B39FD27F-61DF-44E2-9D2B-CC13C78C1011}" srcOrd="4" destOrd="0" presId="urn:microsoft.com/office/officeart/2005/8/layout/orgChart1"/>
    <dgm:cxn modelId="{D44BD21D-E6AB-484C-B7B9-DE2C84F07C4F}" type="presParOf" srcId="{910263A7-A3A2-472E-A563-67606798BC32}" destId="{6FFDD4F0-AA22-4C7B-BD54-6415250A5DD9}" srcOrd="5" destOrd="0" presId="urn:microsoft.com/office/officeart/2005/8/layout/orgChart1"/>
    <dgm:cxn modelId="{C9A88FE6-66B0-4839-8973-73B4DC8EE637}" type="presParOf" srcId="{6FFDD4F0-AA22-4C7B-BD54-6415250A5DD9}" destId="{3C6D2342-D1A0-4DD0-9EA3-AA54C0DCF213}" srcOrd="0" destOrd="0" presId="urn:microsoft.com/office/officeart/2005/8/layout/orgChart1"/>
    <dgm:cxn modelId="{D1BBFBEF-DD4A-4086-8B23-CA097C731EDF}" type="presParOf" srcId="{3C6D2342-D1A0-4DD0-9EA3-AA54C0DCF213}" destId="{520002BC-AD0C-4DA8-BDDD-AC28836E8174}" srcOrd="0" destOrd="0" presId="urn:microsoft.com/office/officeart/2005/8/layout/orgChart1"/>
    <dgm:cxn modelId="{AE53EE51-899C-4665-B540-60DDC5D07B1B}" type="presParOf" srcId="{3C6D2342-D1A0-4DD0-9EA3-AA54C0DCF213}" destId="{8B4525FB-68AF-4ABC-A364-1672C15B5714}" srcOrd="1" destOrd="0" presId="urn:microsoft.com/office/officeart/2005/8/layout/orgChart1"/>
    <dgm:cxn modelId="{7E8C9762-93AB-458C-86FE-C988FCF90017}" type="presParOf" srcId="{6FFDD4F0-AA22-4C7B-BD54-6415250A5DD9}" destId="{F1600885-E647-4931-A3A3-F5AB7F480C3F}" srcOrd="1" destOrd="0" presId="urn:microsoft.com/office/officeart/2005/8/layout/orgChart1"/>
    <dgm:cxn modelId="{23DA8147-31B2-4380-8A75-620C9545285C}" type="presParOf" srcId="{6FFDD4F0-AA22-4C7B-BD54-6415250A5DD9}" destId="{71818B70-1DC5-4508-BC17-676EB1E3D5AC}" srcOrd="2" destOrd="0" presId="urn:microsoft.com/office/officeart/2005/8/layout/orgChart1"/>
    <dgm:cxn modelId="{9889515C-398D-49B7-858A-CFBFB12B64B0}" type="presParOf" srcId="{910263A7-A3A2-472E-A563-67606798BC32}" destId="{A867CB63-F329-4339-9359-258422404497}" srcOrd="6" destOrd="0" presId="urn:microsoft.com/office/officeart/2005/8/layout/orgChart1"/>
    <dgm:cxn modelId="{F9980B56-3A62-4C0F-B73B-382840E5A478}" type="presParOf" srcId="{910263A7-A3A2-472E-A563-67606798BC32}" destId="{3966B0A2-7FF3-4BE0-B7C9-B37686AE0203}" srcOrd="7" destOrd="0" presId="urn:microsoft.com/office/officeart/2005/8/layout/orgChart1"/>
    <dgm:cxn modelId="{0305A9F0-70BC-43DE-BF49-A425DD38FC33}" type="presParOf" srcId="{3966B0A2-7FF3-4BE0-B7C9-B37686AE0203}" destId="{3172AE08-C365-4E99-A916-2C25E472BC42}" srcOrd="0" destOrd="0" presId="urn:microsoft.com/office/officeart/2005/8/layout/orgChart1"/>
    <dgm:cxn modelId="{9CC10CD8-17EA-4264-AEA5-265DB301A2D2}" type="presParOf" srcId="{3172AE08-C365-4E99-A916-2C25E472BC42}" destId="{A90AD588-263E-43D7-846F-DDE2123774AE}" srcOrd="0" destOrd="0" presId="urn:microsoft.com/office/officeart/2005/8/layout/orgChart1"/>
    <dgm:cxn modelId="{B61C0DEE-E519-4336-96C6-EEE5EF0ABCBA}" type="presParOf" srcId="{3172AE08-C365-4E99-A916-2C25E472BC42}" destId="{A803EE69-E3CB-4BF4-94B9-D96B896A06B8}" srcOrd="1" destOrd="0" presId="urn:microsoft.com/office/officeart/2005/8/layout/orgChart1"/>
    <dgm:cxn modelId="{5247609E-14C5-422B-956B-B1696867B704}" type="presParOf" srcId="{3966B0A2-7FF3-4BE0-B7C9-B37686AE0203}" destId="{9B76C822-1D14-445B-AC92-FB241870E0B6}" srcOrd="1" destOrd="0" presId="urn:microsoft.com/office/officeart/2005/8/layout/orgChart1"/>
    <dgm:cxn modelId="{3A4455D6-60B8-4F7C-B874-40A4BF225A9B}" type="presParOf" srcId="{3966B0A2-7FF3-4BE0-B7C9-B37686AE0203}" destId="{A22E5AA0-D52A-497B-8EF2-D850181874D2}" srcOrd="2" destOrd="0" presId="urn:microsoft.com/office/officeart/2005/8/layout/orgChart1"/>
    <dgm:cxn modelId="{5287CFB3-7F91-43A9-93BB-8286024916D6}" type="presParOf" srcId="{B3CCBACC-6AB1-4893-8F8D-2A15A45037FC}" destId="{4FBD7C97-CDAE-4DEB-A8FD-7C49630CE62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67CB63-F329-4339-9359-258422404497}">
      <dsp:nvSpPr>
        <dsp:cNvPr id="0" name=""/>
        <dsp:cNvSpPr/>
      </dsp:nvSpPr>
      <dsp:spPr>
        <a:xfrm>
          <a:off x="4872609" y="1745044"/>
          <a:ext cx="3794006" cy="4865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6317"/>
              </a:lnTo>
              <a:lnTo>
                <a:pt x="3794006" y="266317"/>
              </a:lnTo>
              <a:lnTo>
                <a:pt x="3794006" y="486527"/>
              </a:lnTo>
            </a:path>
          </a:pathLst>
        </a:custGeom>
        <a:noFill/>
        <a:ln w="15875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9FD27F-61DF-44E2-9D2B-CC13C78C1011}">
      <dsp:nvSpPr>
        <dsp:cNvPr id="0" name=""/>
        <dsp:cNvSpPr/>
      </dsp:nvSpPr>
      <dsp:spPr>
        <a:xfrm>
          <a:off x="4872609" y="1745044"/>
          <a:ext cx="1256349" cy="4865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6317"/>
              </a:lnTo>
              <a:lnTo>
                <a:pt x="1256349" y="266317"/>
              </a:lnTo>
              <a:lnTo>
                <a:pt x="1256349" y="486527"/>
              </a:lnTo>
            </a:path>
          </a:pathLst>
        </a:custGeom>
        <a:noFill/>
        <a:ln w="15875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604343-C91F-49FC-B1FC-93D843856D85}">
      <dsp:nvSpPr>
        <dsp:cNvPr id="0" name=""/>
        <dsp:cNvSpPr/>
      </dsp:nvSpPr>
      <dsp:spPr>
        <a:xfrm>
          <a:off x="3591302" y="1745044"/>
          <a:ext cx="1281306" cy="486527"/>
        </a:xfrm>
        <a:custGeom>
          <a:avLst/>
          <a:gdLst/>
          <a:ahLst/>
          <a:cxnLst/>
          <a:rect l="0" t="0" r="0" b="0"/>
          <a:pathLst>
            <a:path>
              <a:moveTo>
                <a:pt x="1281306" y="0"/>
              </a:moveTo>
              <a:lnTo>
                <a:pt x="1281306" y="266317"/>
              </a:lnTo>
              <a:lnTo>
                <a:pt x="0" y="266317"/>
              </a:lnTo>
              <a:lnTo>
                <a:pt x="0" y="486527"/>
              </a:lnTo>
            </a:path>
          </a:pathLst>
        </a:custGeom>
        <a:noFill/>
        <a:ln w="15875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836546-967F-45B3-84D8-777ED504D61C}">
      <dsp:nvSpPr>
        <dsp:cNvPr id="0" name=""/>
        <dsp:cNvSpPr/>
      </dsp:nvSpPr>
      <dsp:spPr>
        <a:xfrm>
          <a:off x="1053646" y="1745044"/>
          <a:ext cx="3818963" cy="486527"/>
        </a:xfrm>
        <a:custGeom>
          <a:avLst/>
          <a:gdLst/>
          <a:ahLst/>
          <a:cxnLst/>
          <a:rect l="0" t="0" r="0" b="0"/>
          <a:pathLst>
            <a:path>
              <a:moveTo>
                <a:pt x="3818963" y="0"/>
              </a:moveTo>
              <a:lnTo>
                <a:pt x="3818963" y="266317"/>
              </a:lnTo>
              <a:lnTo>
                <a:pt x="0" y="266317"/>
              </a:lnTo>
              <a:lnTo>
                <a:pt x="0" y="486527"/>
              </a:lnTo>
            </a:path>
          </a:pathLst>
        </a:custGeom>
        <a:noFill/>
        <a:ln w="15875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49AF40-7B8F-459E-94B2-143F1CCB8AB2}">
      <dsp:nvSpPr>
        <dsp:cNvPr id="0" name=""/>
        <dsp:cNvSpPr/>
      </dsp:nvSpPr>
      <dsp:spPr>
        <a:xfrm>
          <a:off x="3823991" y="696426"/>
          <a:ext cx="2097236" cy="1048618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/>
            <a:t>HY</a:t>
          </a:r>
        </a:p>
      </dsp:txBody>
      <dsp:txXfrm>
        <a:off x="3823991" y="696426"/>
        <a:ext cx="2097236" cy="1048618"/>
      </dsp:txXfrm>
    </dsp:sp>
    <dsp:sp modelId="{829386C7-F791-40AB-96E0-23FF28375486}">
      <dsp:nvSpPr>
        <dsp:cNvPr id="0" name=""/>
        <dsp:cNvSpPr/>
      </dsp:nvSpPr>
      <dsp:spPr>
        <a:xfrm>
          <a:off x="5028" y="2231572"/>
          <a:ext cx="2097236" cy="1048618"/>
        </a:xfrm>
        <a:prstGeom prst="rect">
          <a:avLst/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100" kern="1200" dirty="0"/>
            <a:t>Είσοδος</a:t>
          </a:r>
          <a:endParaRPr lang="en-US" sz="3100" kern="1200" dirty="0"/>
        </a:p>
      </dsp:txBody>
      <dsp:txXfrm>
        <a:off x="5028" y="2231572"/>
        <a:ext cx="2097236" cy="1048618"/>
      </dsp:txXfrm>
    </dsp:sp>
    <dsp:sp modelId="{82841F05-28C5-47E5-BE3A-4D7D2D33CFE2}">
      <dsp:nvSpPr>
        <dsp:cNvPr id="0" name=""/>
        <dsp:cNvSpPr/>
      </dsp:nvSpPr>
      <dsp:spPr>
        <a:xfrm>
          <a:off x="2542684" y="2231572"/>
          <a:ext cx="2097236" cy="1048618"/>
        </a:xfrm>
        <a:prstGeom prst="rect">
          <a:avLst/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100" kern="1200" dirty="0"/>
            <a:t>Επεξεργασία</a:t>
          </a:r>
          <a:endParaRPr lang="en-US" sz="3100" kern="1200" dirty="0"/>
        </a:p>
      </dsp:txBody>
      <dsp:txXfrm>
        <a:off x="2542684" y="2231572"/>
        <a:ext cx="2097236" cy="1048618"/>
      </dsp:txXfrm>
    </dsp:sp>
    <dsp:sp modelId="{520002BC-AD0C-4DA8-BDDD-AC28836E8174}">
      <dsp:nvSpPr>
        <dsp:cNvPr id="0" name=""/>
        <dsp:cNvSpPr/>
      </dsp:nvSpPr>
      <dsp:spPr>
        <a:xfrm>
          <a:off x="5080340" y="2231572"/>
          <a:ext cx="2097236" cy="1048618"/>
        </a:xfrm>
        <a:prstGeom prst="rect">
          <a:avLst/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100" kern="1200" dirty="0"/>
            <a:t>Έξοδος</a:t>
          </a:r>
          <a:endParaRPr lang="en-US" sz="3100" kern="1200" dirty="0"/>
        </a:p>
      </dsp:txBody>
      <dsp:txXfrm>
        <a:off x="5080340" y="2231572"/>
        <a:ext cx="2097236" cy="1048618"/>
      </dsp:txXfrm>
    </dsp:sp>
    <dsp:sp modelId="{A90AD588-263E-43D7-846F-DDE2123774AE}">
      <dsp:nvSpPr>
        <dsp:cNvPr id="0" name=""/>
        <dsp:cNvSpPr/>
      </dsp:nvSpPr>
      <dsp:spPr>
        <a:xfrm>
          <a:off x="7617997" y="2231572"/>
          <a:ext cx="2097236" cy="1048618"/>
        </a:xfrm>
        <a:prstGeom prst="rect">
          <a:avLst/>
        </a:prstGeom>
        <a:solidFill>
          <a:schemeClr val="accent2">
            <a:tint val="99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100" kern="1200" dirty="0" smtClean="0"/>
            <a:t>Χ</a:t>
          </a:r>
          <a:endParaRPr lang="en-US" sz="3100" kern="1200" dirty="0"/>
        </a:p>
      </dsp:txBody>
      <dsp:txXfrm>
        <a:off x="7617997" y="2231572"/>
        <a:ext cx="2097236" cy="10486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A20095D-DF4C-480B-B09C-3049B5635734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B3FD8-DCC7-4AE3-961B-F4D0282C4A7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6267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095D-DF4C-480B-B09C-3049B5635734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B3FD8-DCC7-4AE3-961B-F4D0282C4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266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095D-DF4C-480B-B09C-3049B5635734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B3FD8-DCC7-4AE3-961B-F4D0282C4A7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0915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095D-DF4C-480B-B09C-3049B5635734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B3FD8-DCC7-4AE3-961B-F4D0282C4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230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095D-DF4C-480B-B09C-3049B5635734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B3FD8-DCC7-4AE3-961B-F4D0282C4A7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3649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095D-DF4C-480B-B09C-3049B5635734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B3FD8-DCC7-4AE3-961B-F4D0282C4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741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095D-DF4C-480B-B09C-3049B5635734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B3FD8-DCC7-4AE3-961B-F4D0282C4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627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095D-DF4C-480B-B09C-3049B5635734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B3FD8-DCC7-4AE3-961B-F4D0282C4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964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095D-DF4C-480B-B09C-3049B5635734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B3FD8-DCC7-4AE3-961B-F4D0282C4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985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095D-DF4C-480B-B09C-3049B5635734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B3FD8-DCC7-4AE3-961B-F4D0282C4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826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095D-DF4C-480B-B09C-3049B5635734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B3FD8-DCC7-4AE3-961B-F4D0282C4A7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8397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A20095D-DF4C-480B-B09C-3049B5635734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E0B3FD8-DCC7-4AE3-961B-F4D0282C4A7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0088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H/Y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863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cap="none" dirty="0" smtClean="0"/>
              <a:t>ΒΑΣΙΚΕΣ ΛΕΙΤΟΥΡΓΙΕΣ ΤΟΥ Η.Υ.</a:t>
            </a:r>
            <a:endParaRPr lang="en-US" cap="none" dirty="0"/>
          </a:p>
        </p:txBody>
      </p:sp>
      <p:graphicFrame>
        <p:nvGraphicFramePr>
          <p:cNvPr id="4" name="Content Placeholder 1">
            <a:extLst>
              <a:ext uri="{FF2B5EF4-FFF2-40B4-BE49-F238E27FC236}">
                <a16:creationId xmlns:a16="http://schemas.microsoft.com/office/drawing/2014/main" id="{BE7BAA57-474A-4F7F-8A00-CCDE5DD35E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7076179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420729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</TotalTime>
  <Words>11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Tw Cen MT</vt:lpstr>
      <vt:lpstr>Tw Cen MT Condensed</vt:lpstr>
      <vt:lpstr>Wingdings 3</vt:lpstr>
      <vt:lpstr>Integral</vt:lpstr>
      <vt:lpstr>H/Y</vt:lpstr>
      <vt:lpstr>ΒΑΣΙΚΕΣ ΛΕΙΤΟΥΡΓΙΕΣ ΤΟΥ Η.Υ.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H/Y</dc:title>
  <dc:creator>Παναγιώτα Χριστοφόρου</dc:creator>
  <cp:lastModifiedBy>Παναγιώτα Χριστοφόρου</cp:lastModifiedBy>
  <cp:revision>4</cp:revision>
  <dcterms:created xsi:type="dcterms:W3CDTF">2025-03-19T10:47:52Z</dcterms:created>
  <dcterms:modified xsi:type="dcterms:W3CDTF">2026-03-27T05:40:24Z</dcterms:modified>
</cp:coreProperties>
</file>